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63" r:id="rId3"/>
    <p:sldId id="261" r:id="rId4"/>
    <p:sldId id="266" r:id="rId5"/>
    <p:sldId id="267" r:id="rId6"/>
    <p:sldId id="268" r:id="rId7"/>
    <p:sldId id="269" r:id="rId8"/>
    <p:sldId id="270" r:id="rId9"/>
    <p:sldId id="257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62C"/>
    <a:srgbClr val="A03FFF"/>
    <a:srgbClr val="6FBBFF"/>
    <a:srgbClr val="BFFA8E"/>
    <a:srgbClr val="FEF6A1"/>
    <a:srgbClr val="FF8256"/>
    <a:srgbClr val="FFAE99"/>
    <a:srgbClr val="FF79D2"/>
    <a:srgbClr val="55535B"/>
    <a:srgbClr val="444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76" autoAdjust="0"/>
    <p:restoredTop sz="94660"/>
  </p:normalViewPr>
  <p:slideViewPr>
    <p:cSldViewPr>
      <p:cViewPr>
        <p:scale>
          <a:sx n="125" d="100"/>
          <a:sy n="125" d="100"/>
        </p:scale>
        <p:origin x="-1722" y="7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-3870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DC9F1A-E8E0-4E14-8EB8-F77A9B2117B0}" type="datetimeFigureOut">
              <a:rPr lang="ko-KR" altLang="en-US" smtClean="0"/>
              <a:t>2016-04-08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3987F-4245-494A-B2AF-ED4C2D1766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719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547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854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929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929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929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9298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9298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929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rgbClr val="1B16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15290" y="2621373"/>
            <a:ext cx="2313420" cy="1615254"/>
          </a:xfrm>
          <a:noFill/>
          <a:ln>
            <a:noFill/>
          </a:ln>
        </p:spPr>
        <p:txBody>
          <a:bodyPr anchor="ctr">
            <a:noAutofit/>
          </a:bodyPr>
          <a:lstStyle>
            <a:lvl1pPr algn="dist">
              <a:lnSpc>
                <a:spcPct val="100000"/>
              </a:lnSpc>
              <a:defRPr sz="320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chemeClr val="bg1"/>
                </a:solidFill>
                <a:latin typeface="Gobold High Thin" panose="02000500000000000000" pitchFamily="2" charset="0"/>
              </a:defRPr>
            </a:lvl1pPr>
          </a:lstStyle>
          <a:p>
            <a:r>
              <a:rPr lang="en-US" altLang="ko-KR" dirty="0" smtClean="0"/>
              <a:t>COLOR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415290" y="3789040"/>
            <a:ext cx="2313420" cy="403026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dist">
              <a:defRPr lang="en-US" sz="1600" dirty="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chemeClr val="bg1"/>
                </a:solidFill>
                <a:latin typeface="Gobold High Thin" panose="02000500000000000000" pitchFamily="2" charset="0"/>
                <a:ea typeface="+mj-ea"/>
                <a:cs typeface="+mj-cs"/>
              </a:defRPr>
            </a:lvl1pPr>
          </a:lstStyle>
          <a:p>
            <a:pPr lvl="0" algn="ctr">
              <a:spcBef>
                <a:spcPct val="0"/>
              </a:spcBef>
              <a:buNone/>
            </a:pPr>
            <a:r>
              <a:rPr lang="en-US" dirty="0" smtClean="0"/>
              <a:t>ADSTORE FREE TEMPLATE</a:t>
            </a:r>
            <a:endParaRPr lang="en-US" dirty="0"/>
          </a:p>
        </p:txBody>
      </p:sp>
      <p:sp>
        <p:nvSpPr>
          <p:cNvPr id="7" name="도넛 6"/>
          <p:cNvSpPr/>
          <p:nvPr userDrawn="1"/>
        </p:nvSpPr>
        <p:spPr>
          <a:xfrm>
            <a:off x="2926080" y="1783080"/>
            <a:ext cx="3291840" cy="3291840"/>
          </a:xfrm>
          <a:prstGeom prst="donut">
            <a:avLst>
              <a:gd name="adj" fmla="val 3733"/>
            </a:avLst>
          </a:prstGeom>
          <a:gradFill>
            <a:gsLst>
              <a:gs pos="700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자유형 91"/>
          <p:cNvSpPr/>
          <p:nvPr userDrawn="1"/>
        </p:nvSpPr>
        <p:spPr>
          <a:xfrm>
            <a:off x="2980113" y="1837113"/>
            <a:ext cx="3183774" cy="3183774"/>
          </a:xfrm>
          <a:custGeom>
            <a:avLst/>
            <a:gdLst>
              <a:gd name="connsiteX0" fmla="*/ 983554 w 3217026"/>
              <a:gd name="connsiteY0" fmla="*/ 99753 h 3217026"/>
              <a:gd name="connsiteX1" fmla="*/ 99753 w 3217026"/>
              <a:gd name="connsiteY1" fmla="*/ 983554 h 3217026"/>
              <a:gd name="connsiteX2" fmla="*/ 99753 w 3217026"/>
              <a:gd name="connsiteY2" fmla="*/ 2233472 h 3217026"/>
              <a:gd name="connsiteX3" fmla="*/ 983554 w 3217026"/>
              <a:gd name="connsiteY3" fmla="*/ 3117273 h 3217026"/>
              <a:gd name="connsiteX4" fmla="*/ 2233472 w 3217026"/>
              <a:gd name="connsiteY4" fmla="*/ 3117273 h 3217026"/>
              <a:gd name="connsiteX5" fmla="*/ 3117273 w 3217026"/>
              <a:gd name="connsiteY5" fmla="*/ 2233472 h 3217026"/>
              <a:gd name="connsiteX6" fmla="*/ 3117273 w 3217026"/>
              <a:gd name="connsiteY6" fmla="*/ 983554 h 3217026"/>
              <a:gd name="connsiteX7" fmla="*/ 2233472 w 3217026"/>
              <a:gd name="connsiteY7" fmla="*/ 99753 h 3217026"/>
              <a:gd name="connsiteX8" fmla="*/ 942235 w 3217026"/>
              <a:gd name="connsiteY8" fmla="*/ 0 h 3217026"/>
              <a:gd name="connsiteX9" fmla="*/ 2274791 w 3217026"/>
              <a:gd name="connsiteY9" fmla="*/ 0 h 3217026"/>
              <a:gd name="connsiteX10" fmla="*/ 3217026 w 3217026"/>
              <a:gd name="connsiteY10" fmla="*/ 942235 h 3217026"/>
              <a:gd name="connsiteX11" fmla="*/ 3217026 w 3217026"/>
              <a:gd name="connsiteY11" fmla="*/ 2274791 h 3217026"/>
              <a:gd name="connsiteX12" fmla="*/ 2274791 w 3217026"/>
              <a:gd name="connsiteY12" fmla="*/ 3217026 h 3217026"/>
              <a:gd name="connsiteX13" fmla="*/ 942235 w 3217026"/>
              <a:gd name="connsiteY13" fmla="*/ 3217026 h 3217026"/>
              <a:gd name="connsiteX14" fmla="*/ 0 w 3217026"/>
              <a:gd name="connsiteY14" fmla="*/ 2274791 h 3217026"/>
              <a:gd name="connsiteX15" fmla="*/ 0 w 3217026"/>
              <a:gd name="connsiteY15" fmla="*/ 942235 h 3217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17026" h="3217026">
                <a:moveTo>
                  <a:pt x="983554" y="99753"/>
                </a:moveTo>
                <a:lnTo>
                  <a:pt x="99753" y="983554"/>
                </a:lnTo>
                <a:lnTo>
                  <a:pt x="99753" y="2233472"/>
                </a:lnTo>
                <a:lnTo>
                  <a:pt x="983554" y="3117273"/>
                </a:lnTo>
                <a:lnTo>
                  <a:pt x="2233472" y="3117273"/>
                </a:lnTo>
                <a:lnTo>
                  <a:pt x="3117273" y="2233472"/>
                </a:lnTo>
                <a:lnTo>
                  <a:pt x="3117273" y="983554"/>
                </a:lnTo>
                <a:lnTo>
                  <a:pt x="2233472" y="99753"/>
                </a:lnTo>
                <a:close/>
                <a:moveTo>
                  <a:pt x="942235" y="0"/>
                </a:moveTo>
                <a:lnTo>
                  <a:pt x="2274791" y="0"/>
                </a:lnTo>
                <a:lnTo>
                  <a:pt x="3217026" y="942235"/>
                </a:lnTo>
                <a:lnTo>
                  <a:pt x="3217026" y="2274791"/>
                </a:lnTo>
                <a:lnTo>
                  <a:pt x="2274791" y="3217026"/>
                </a:lnTo>
                <a:lnTo>
                  <a:pt x="942235" y="3217026"/>
                </a:lnTo>
                <a:lnTo>
                  <a:pt x="0" y="2274791"/>
                </a:lnTo>
                <a:lnTo>
                  <a:pt x="0" y="942235"/>
                </a:lnTo>
                <a:close/>
              </a:path>
            </a:pathLst>
          </a:custGeom>
          <a:solidFill>
            <a:srgbClr val="1B162C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도넛 5"/>
          <p:cNvSpPr/>
          <p:nvPr userDrawn="1"/>
        </p:nvSpPr>
        <p:spPr>
          <a:xfrm>
            <a:off x="2984500" y="1841500"/>
            <a:ext cx="3175000" cy="3175000"/>
          </a:xfrm>
          <a:prstGeom prst="donut">
            <a:avLst>
              <a:gd name="adj" fmla="val 148"/>
            </a:avLst>
          </a:prstGeom>
          <a:gradFill>
            <a:gsLst>
              <a:gs pos="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도넛 9"/>
          <p:cNvSpPr/>
          <p:nvPr userDrawn="1"/>
        </p:nvSpPr>
        <p:spPr>
          <a:xfrm rot="1087958">
            <a:off x="2984500" y="1841500"/>
            <a:ext cx="3175000" cy="3175000"/>
          </a:xfrm>
          <a:prstGeom prst="donut">
            <a:avLst>
              <a:gd name="adj" fmla="val 148"/>
            </a:avLst>
          </a:prstGeom>
          <a:gradFill>
            <a:gsLst>
              <a:gs pos="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도넛 10"/>
          <p:cNvSpPr/>
          <p:nvPr userDrawn="1"/>
        </p:nvSpPr>
        <p:spPr>
          <a:xfrm rot="8264624">
            <a:off x="2984499" y="1846624"/>
            <a:ext cx="3175000" cy="3175000"/>
          </a:xfrm>
          <a:prstGeom prst="donut">
            <a:avLst>
              <a:gd name="adj" fmla="val 148"/>
            </a:avLst>
          </a:prstGeom>
          <a:gradFill>
            <a:gsLst>
              <a:gs pos="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도넛 12"/>
          <p:cNvSpPr/>
          <p:nvPr userDrawn="1"/>
        </p:nvSpPr>
        <p:spPr>
          <a:xfrm rot="11700000">
            <a:off x="2984498" y="1846624"/>
            <a:ext cx="3175000" cy="3175000"/>
          </a:xfrm>
          <a:prstGeom prst="donut">
            <a:avLst>
              <a:gd name="adj" fmla="val 148"/>
            </a:avLst>
          </a:prstGeom>
          <a:gradFill>
            <a:gsLst>
              <a:gs pos="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390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10" presetClass="entr" presetSubtype="0" repeatCount="indefinite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mph" presetSubtype="0" repeatCount="indefinite" decel="100000" fill="hold" grpId="3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13" dur="5000" fill="hold"/>
                                        <p:tgtEl>
                                          <p:spTgt spid="6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8" presetClass="emph" presetSubtype="0" repeatCount="indefinite" fill="hold" grpId="4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15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decel="10000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0" dur="5000" fill="hold"/>
                                        <p:tgtEl>
                                          <p:spTgt spid="10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22" dur="4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10" presetClass="entr" presetSubtype="0" repeatCount="indefinite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mph" presetSubtype="0" repeatCount="indefinite" decel="10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27" dur="5000" fill="hold"/>
                                        <p:tgtEl>
                                          <p:spTgt spid="11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Rot by="21600000">
                                      <p:cBhvr>
                                        <p:cTn id="29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repeatCount="indefinite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repeatCount="indefinite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34" dur="5000" fill="hold"/>
                                        <p:tgtEl>
                                          <p:spTgt spid="13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indefinite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36" dur="4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6" grpId="2" animBg="1"/>
      <p:bldP spid="6" grpId="3" animBg="1"/>
      <p:bldP spid="6" grpId="4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3" grpId="0" animBg="1"/>
      <p:bldP spid="13" grpId="1" animBg="1"/>
      <p:bldP spid="13" grpId="2" animBg="1"/>
    </p:bldLst>
  </p:timing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2">
    <p:bg>
      <p:bgPr>
        <a:gradFill flip="none" rotWithShape="1">
          <a:gsLst>
            <a:gs pos="0">
              <a:srgbClr val="FF8256"/>
            </a:gs>
            <a:gs pos="65000">
              <a:srgbClr val="BFFA8E"/>
            </a:gs>
            <a:gs pos="40000">
              <a:srgbClr val="FEF6A1"/>
            </a:gs>
            <a:gs pos="20000">
              <a:srgbClr val="FF79D2"/>
            </a:gs>
            <a:gs pos="80000">
              <a:srgbClr val="6FBBFF"/>
            </a:gs>
            <a:gs pos="100000">
              <a:srgbClr val="A03FF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15290" y="2621373"/>
            <a:ext cx="2313420" cy="1615254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3200" dirty="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rgbClr val="1B162C"/>
                </a:solidFill>
                <a:latin typeface="Gobold High Thin" panose="02000500000000000000" pitchFamily="2" charset="0"/>
              </a:defRPr>
            </a:lvl1pPr>
          </a:lstStyle>
          <a:p>
            <a:pPr lvl="0" algn="dist"/>
            <a:r>
              <a:rPr lang="en-US" altLang="ko-KR" dirty="0" smtClean="0"/>
              <a:t>COLOR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415290" y="3789040"/>
            <a:ext cx="2313420" cy="403026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1600" dirty="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rgbClr val="1B162C"/>
                </a:solidFill>
                <a:latin typeface="Gobold High Thin" panose="02000500000000000000" pitchFamily="2" charset="0"/>
                <a:ea typeface="+mj-ea"/>
                <a:cs typeface="+mj-cs"/>
              </a:defRPr>
            </a:lvl1pPr>
          </a:lstStyle>
          <a:p>
            <a:pPr lvl="0" algn="ctr">
              <a:spcBef>
                <a:spcPct val="0"/>
              </a:spcBef>
            </a:pPr>
            <a:r>
              <a:rPr lang="en-US" altLang="ko-KR" dirty="0" smtClean="0"/>
              <a:t>ADSTORE FREE PT TEMPLATE</a:t>
            </a:r>
            <a:endParaRPr lang="en-US" dirty="0"/>
          </a:p>
        </p:txBody>
      </p:sp>
      <p:sp>
        <p:nvSpPr>
          <p:cNvPr id="97" name="자유형 96"/>
          <p:cNvSpPr/>
          <p:nvPr userDrawn="1"/>
        </p:nvSpPr>
        <p:spPr>
          <a:xfrm>
            <a:off x="2926080" y="1783080"/>
            <a:ext cx="3291840" cy="3291840"/>
          </a:xfrm>
          <a:custGeom>
            <a:avLst/>
            <a:gdLst>
              <a:gd name="connsiteX0" fmla="*/ 1234118 w 3291840"/>
              <a:gd name="connsiteY0" fmla="*/ 3237807 h 3291840"/>
              <a:gd name="connsiteX1" fmla="*/ 2057723 w 3291840"/>
              <a:gd name="connsiteY1" fmla="*/ 3237807 h 3291840"/>
              <a:gd name="connsiteX2" fmla="*/ 1977631 w 3291840"/>
              <a:gd name="connsiteY2" fmla="*/ 3258401 h 3291840"/>
              <a:gd name="connsiteX3" fmla="*/ 1645920 w 3291840"/>
              <a:gd name="connsiteY3" fmla="*/ 3291840 h 3291840"/>
              <a:gd name="connsiteX4" fmla="*/ 1314210 w 3291840"/>
              <a:gd name="connsiteY4" fmla="*/ 3258401 h 3291840"/>
              <a:gd name="connsiteX5" fmla="*/ 2490316 w 3291840"/>
              <a:gd name="connsiteY5" fmla="*/ 2913188 h 3291840"/>
              <a:gd name="connsiteX6" fmla="*/ 2264419 w 3291840"/>
              <a:gd name="connsiteY6" fmla="*/ 3139085 h 3291840"/>
              <a:gd name="connsiteX7" fmla="*/ 1945844 w 3291840"/>
              <a:gd name="connsiteY7" fmla="*/ 3139085 h 3291840"/>
              <a:gd name="connsiteX8" fmla="*/ 1952865 w 3291840"/>
              <a:gd name="connsiteY8" fmla="*/ 3138014 h 3291840"/>
              <a:gd name="connsiteX9" fmla="*/ 2371890 w 3291840"/>
              <a:gd name="connsiteY9" fmla="*/ 2985134 h 3291840"/>
              <a:gd name="connsiteX10" fmla="*/ 801524 w 3291840"/>
              <a:gd name="connsiteY10" fmla="*/ 2913188 h 3291840"/>
              <a:gd name="connsiteX11" fmla="*/ 919951 w 3291840"/>
              <a:gd name="connsiteY11" fmla="*/ 2985134 h 3291840"/>
              <a:gd name="connsiteX12" fmla="*/ 1338975 w 3291840"/>
              <a:gd name="connsiteY12" fmla="*/ 3138014 h 3291840"/>
              <a:gd name="connsiteX13" fmla="*/ 1345997 w 3291840"/>
              <a:gd name="connsiteY13" fmla="*/ 3139085 h 3291840"/>
              <a:gd name="connsiteX14" fmla="*/ 1027421 w 3291840"/>
              <a:gd name="connsiteY14" fmla="*/ 3139085 h 3291840"/>
              <a:gd name="connsiteX15" fmla="*/ 228788 w 3291840"/>
              <a:gd name="connsiteY15" fmla="*/ 2480067 h 3291840"/>
              <a:gd name="connsiteX16" fmla="*/ 811774 w 3291840"/>
              <a:gd name="connsiteY16" fmla="*/ 3063052 h 3291840"/>
              <a:gd name="connsiteX17" fmla="*/ 725670 w 3291840"/>
              <a:gd name="connsiteY17" fmla="*/ 3010743 h 3291840"/>
              <a:gd name="connsiteX18" fmla="*/ 281097 w 3291840"/>
              <a:gd name="connsiteY18" fmla="*/ 2566170 h 3291840"/>
              <a:gd name="connsiteX19" fmla="*/ 3063052 w 3291840"/>
              <a:gd name="connsiteY19" fmla="*/ 2480066 h 3291840"/>
              <a:gd name="connsiteX20" fmla="*/ 3010743 w 3291840"/>
              <a:gd name="connsiteY20" fmla="*/ 2566170 h 3291840"/>
              <a:gd name="connsiteX21" fmla="*/ 2566170 w 3291840"/>
              <a:gd name="connsiteY21" fmla="*/ 3010743 h 3291840"/>
              <a:gd name="connsiteX22" fmla="*/ 2480066 w 3291840"/>
              <a:gd name="connsiteY22" fmla="*/ 3063053 h 3291840"/>
              <a:gd name="connsiteX23" fmla="*/ 3139085 w 3291840"/>
              <a:gd name="connsiteY23" fmla="*/ 1945843 h 3291840"/>
              <a:gd name="connsiteX24" fmla="*/ 3139085 w 3291840"/>
              <a:gd name="connsiteY24" fmla="*/ 2264419 h 3291840"/>
              <a:gd name="connsiteX25" fmla="*/ 2913188 w 3291840"/>
              <a:gd name="connsiteY25" fmla="*/ 2490317 h 3291840"/>
              <a:gd name="connsiteX26" fmla="*/ 2985134 w 3291840"/>
              <a:gd name="connsiteY26" fmla="*/ 2371890 h 3291840"/>
              <a:gd name="connsiteX27" fmla="*/ 3138014 w 3291840"/>
              <a:gd name="connsiteY27" fmla="*/ 1952865 h 3291840"/>
              <a:gd name="connsiteX28" fmla="*/ 152755 w 3291840"/>
              <a:gd name="connsiteY28" fmla="*/ 1945843 h 3291840"/>
              <a:gd name="connsiteX29" fmla="*/ 153827 w 3291840"/>
              <a:gd name="connsiteY29" fmla="*/ 1952865 h 3291840"/>
              <a:gd name="connsiteX30" fmla="*/ 306706 w 3291840"/>
              <a:gd name="connsiteY30" fmla="*/ 2371890 h 3291840"/>
              <a:gd name="connsiteX31" fmla="*/ 378652 w 3291840"/>
              <a:gd name="connsiteY31" fmla="*/ 2490317 h 3291840"/>
              <a:gd name="connsiteX32" fmla="*/ 152755 w 3291840"/>
              <a:gd name="connsiteY32" fmla="*/ 2264419 h 3291840"/>
              <a:gd name="connsiteX33" fmla="*/ 54033 w 3291840"/>
              <a:gd name="connsiteY33" fmla="*/ 1234118 h 3291840"/>
              <a:gd name="connsiteX34" fmla="*/ 54033 w 3291840"/>
              <a:gd name="connsiteY34" fmla="*/ 2057723 h 3291840"/>
              <a:gd name="connsiteX35" fmla="*/ 33439 w 3291840"/>
              <a:gd name="connsiteY35" fmla="*/ 1977631 h 3291840"/>
              <a:gd name="connsiteX36" fmla="*/ 0 w 3291840"/>
              <a:gd name="connsiteY36" fmla="*/ 1645920 h 3291840"/>
              <a:gd name="connsiteX37" fmla="*/ 33439 w 3291840"/>
              <a:gd name="connsiteY37" fmla="*/ 1314210 h 3291840"/>
              <a:gd name="connsiteX38" fmla="*/ 3237807 w 3291840"/>
              <a:gd name="connsiteY38" fmla="*/ 1234118 h 3291840"/>
              <a:gd name="connsiteX39" fmla="*/ 3258401 w 3291840"/>
              <a:gd name="connsiteY39" fmla="*/ 1314210 h 3291840"/>
              <a:gd name="connsiteX40" fmla="*/ 3291840 w 3291840"/>
              <a:gd name="connsiteY40" fmla="*/ 1645920 h 3291840"/>
              <a:gd name="connsiteX41" fmla="*/ 3258401 w 3291840"/>
              <a:gd name="connsiteY41" fmla="*/ 1977631 h 3291840"/>
              <a:gd name="connsiteX42" fmla="*/ 3237807 w 3291840"/>
              <a:gd name="connsiteY42" fmla="*/ 2057723 h 3291840"/>
              <a:gd name="connsiteX43" fmla="*/ 2913188 w 3291840"/>
              <a:gd name="connsiteY43" fmla="*/ 801524 h 3291840"/>
              <a:gd name="connsiteX44" fmla="*/ 3139085 w 3291840"/>
              <a:gd name="connsiteY44" fmla="*/ 1027421 h 3291840"/>
              <a:gd name="connsiteX45" fmla="*/ 3139085 w 3291840"/>
              <a:gd name="connsiteY45" fmla="*/ 1345997 h 3291840"/>
              <a:gd name="connsiteX46" fmla="*/ 3138014 w 3291840"/>
              <a:gd name="connsiteY46" fmla="*/ 1338975 h 3291840"/>
              <a:gd name="connsiteX47" fmla="*/ 2985134 w 3291840"/>
              <a:gd name="connsiteY47" fmla="*/ 919951 h 3291840"/>
              <a:gd name="connsiteX48" fmla="*/ 378652 w 3291840"/>
              <a:gd name="connsiteY48" fmla="*/ 801524 h 3291840"/>
              <a:gd name="connsiteX49" fmla="*/ 306706 w 3291840"/>
              <a:gd name="connsiteY49" fmla="*/ 919951 h 3291840"/>
              <a:gd name="connsiteX50" fmla="*/ 153827 w 3291840"/>
              <a:gd name="connsiteY50" fmla="*/ 1338975 h 3291840"/>
              <a:gd name="connsiteX51" fmla="*/ 152755 w 3291840"/>
              <a:gd name="connsiteY51" fmla="*/ 1345997 h 3291840"/>
              <a:gd name="connsiteX52" fmla="*/ 152755 w 3291840"/>
              <a:gd name="connsiteY52" fmla="*/ 1027421 h 3291840"/>
              <a:gd name="connsiteX53" fmla="*/ 811774 w 3291840"/>
              <a:gd name="connsiteY53" fmla="*/ 228788 h 3291840"/>
              <a:gd name="connsiteX54" fmla="*/ 228788 w 3291840"/>
              <a:gd name="connsiteY54" fmla="*/ 811774 h 3291840"/>
              <a:gd name="connsiteX55" fmla="*/ 281097 w 3291840"/>
              <a:gd name="connsiteY55" fmla="*/ 725670 h 3291840"/>
              <a:gd name="connsiteX56" fmla="*/ 725670 w 3291840"/>
              <a:gd name="connsiteY56" fmla="*/ 281097 h 3291840"/>
              <a:gd name="connsiteX57" fmla="*/ 2480066 w 3291840"/>
              <a:gd name="connsiteY57" fmla="*/ 228788 h 3291840"/>
              <a:gd name="connsiteX58" fmla="*/ 2566170 w 3291840"/>
              <a:gd name="connsiteY58" fmla="*/ 281097 h 3291840"/>
              <a:gd name="connsiteX59" fmla="*/ 3010743 w 3291840"/>
              <a:gd name="connsiteY59" fmla="*/ 725670 h 3291840"/>
              <a:gd name="connsiteX60" fmla="*/ 3063052 w 3291840"/>
              <a:gd name="connsiteY60" fmla="*/ 811774 h 3291840"/>
              <a:gd name="connsiteX61" fmla="*/ 1945843 w 3291840"/>
              <a:gd name="connsiteY61" fmla="*/ 152755 h 3291840"/>
              <a:gd name="connsiteX62" fmla="*/ 2264419 w 3291840"/>
              <a:gd name="connsiteY62" fmla="*/ 152755 h 3291840"/>
              <a:gd name="connsiteX63" fmla="*/ 2490317 w 3291840"/>
              <a:gd name="connsiteY63" fmla="*/ 378652 h 3291840"/>
              <a:gd name="connsiteX64" fmla="*/ 2371890 w 3291840"/>
              <a:gd name="connsiteY64" fmla="*/ 306706 h 3291840"/>
              <a:gd name="connsiteX65" fmla="*/ 1952865 w 3291840"/>
              <a:gd name="connsiteY65" fmla="*/ 153827 h 3291840"/>
              <a:gd name="connsiteX66" fmla="*/ 1027421 w 3291840"/>
              <a:gd name="connsiteY66" fmla="*/ 152755 h 3291840"/>
              <a:gd name="connsiteX67" fmla="*/ 1345998 w 3291840"/>
              <a:gd name="connsiteY67" fmla="*/ 152755 h 3291840"/>
              <a:gd name="connsiteX68" fmla="*/ 1338975 w 3291840"/>
              <a:gd name="connsiteY68" fmla="*/ 153827 h 3291840"/>
              <a:gd name="connsiteX69" fmla="*/ 919951 w 3291840"/>
              <a:gd name="connsiteY69" fmla="*/ 306706 h 3291840"/>
              <a:gd name="connsiteX70" fmla="*/ 801523 w 3291840"/>
              <a:gd name="connsiteY70" fmla="*/ 378653 h 3291840"/>
              <a:gd name="connsiteX71" fmla="*/ 1645920 w 3291840"/>
              <a:gd name="connsiteY71" fmla="*/ 0 h 3291840"/>
              <a:gd name="connsiteX72" fmla="*/ 1977631 w 3291840"/>
              <a:gd name="connsiteY72" fmla="*/ 33439 h 3291840"/>
              <a:gd name="connsiteX73" fmla="*/ 2057723 w 3291840"/>
              <a:gd name="connsiteY73" fmla="*/ 54033 h 3291840"/>
              <a:gd name="connsiteX74" fmla="*/ 1234118 w 3291840"/>
              <a:gd name="connsiteY74" fmla="*/ 54033 h 3291840"/>
              <a:gd name="connsiteX75" fmla="*/ 1314210 w 3291840"/>
              <a:gd name="connsiteY75" fmla="*/ 33439 h 3291840"/>
              <a:gd name="connsiteX76" fmla="*/ 1645920 w 3291840"/>
              <a:gd name="connsiteY76" fmla="*/ 0 h 329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291840" h="3291840">
                <a:moveTo>
                  <a:pt x="1234118" y="3237807"/>
                </a:moveTo>
                <a:lnTo>
                  <a:pt x="2057723" y="3237807"/>
                </a:lnTo>
                <a:lnTo>
                  <a:pt x="1977631" y="3258401"/>
                </a:lnTo>
                <a:cubicBezTo>
                  <a:pt x="1870485" y="3280326"/>
                  <a:pt x="1759547" y="3291840"/>
                  <a:pt x="1645920" y="3291840"/>
                </a:cubicBezTo>
                <a:cubicBezTo>
                  <a:pt x="1532293" y="3291840"/>
                  <a:pt x="1421355" y="3280326"/>
                  <a:pt x="1314210" y="3258401"/>
                </a:cubicBezTo>
                <a:close/>
                <a:moveTo>
                  <a:pt x="2490316" y="2913188"/>
                </a:moveTo>
                <a:lnTo>
                  <a:pt x="2264419" y="3139085"/>
                </a:lnTo>
                <a:lnTo>
                  <a:pt x="1945844" y="3139085"/>
                </a:lnTo>
                <a:lnTo>
                  <a:pt x="1952865" y="3138014"/>
                </a:lnTo>
                <a:cubicBezTo>
                  <a:pt x="2101584" y="3107581"/>
                  <a:pt x="2242407" y="3055473"/>
                  <a:pt x="2371890" y="2985134"/>
                </a:cubicBezTo>
                <a:close/>
                <a:moveTo>
                  <a:pt x="801524" y="2913188"/>
                </a:moveTo>
                <a:lnTo>
                  <a:pt x="919951" y="2985134"/>
                </a:lnTo>
                <a:cubicBezTo>
                  <a:pt x="1049433" y="3055473"/>
                  <a:pt x="1190256" y="3107581"/>
                  <a:pt x="1338975" y="3138014"/>
                </a:cubicBezTo>
                <a:lnTo>
                  <a:pt x="1345997" y="3139085"/>
                </a:lnTo>
                <a:lnTo>
                  <a:pt x="1027421" y="3139085"/>
                </a:lnTo>
                <a:close/>
                <a:moveTo>
                  <a:pt x="228788" y="2480067"/>
                </a:moveTo>
                <a:lnTo>
                  <a:pt x="811774" y="3063052"/>
                </a:lnTo>
                <a:lnTo>
                  <a:pt x="725670" y="3010743"/>
                </a:lnTo>
                <a:cubicBezTo>
                  <a:pt x="550543" y="2892430"/>
                  <a:pt x="399411" y="2741297"/>
                  <a:pt x="281097" y="2566170"/>
                </a:cubicBezTo>
                <a:close/>
                <a:moveTo>
                  <a:pt x="3063052" y="2480066"/>
                </a:moveTo>
                <a:lnTo>
                  <a:pt x="3010743" y="2566170"/>
                </a:lnTo>
                <a:cubicBezTo>
                  <a:pt x="2892430" y="2741297"/>
                  <a:pt x="2741297" y="2892430"/>
                  <a:pt x="2566170" y="3010743"/>
                </a:cubicBezTo>
                <a:lnTo>
                  <a:pt x="2480066" y="3063053"/>
                </a:lnTo>
                <a:close/>
                <a:moveTo>
                  <a:pt x="3139085" y="1945843"/>
                </a:moveTo>
                <a:lnTo>
                  <a:pt x="3139085" y="2264419"/>
                </a:lnTo>
                <a:lnTo>
                  <a:pt x="2913188" y="2490317"/>
                </a:lnTo>
                <a:lnTo>
                  <a:pt x="2985134" y="2371890"/>
                </a:lnTo>
                <a:cubicBezTo>
                  <a:pt x="3055473" y="2242407"/>
                  <a:pt x="3107581" y="2101584"/>
                  <a:pt x="3138014" y="1952865"/>
                </a:cubicBezTo>
                <a:close/>
                <a:moveTo>
                  <a:pt x="152755" y="1945843"/>
                </a:moveTo>
                <a:lnTo>
                  <a:pt x="153827" y="1952865"/>
                </a:lnTo>
                <a:cubicBezTo>
                  <a:pt x="184259" y="2101584"/>
                  <a:pt x="236367" y="2242407"/>
                  <a:pt x="306706" y="2371890"/>
                </a:cubicBezTo>
                <a:lnTo>
                  <a:pt x="378652" y="2490317"/>
                </a:lnTo>
                <a:lnTo>
                  <a:pt x="152755" y="2264419"/>
                </a:lnTo>
                <a:close/>
                <a:moveTo>
                  <a:pt x="54033" y="1234118"/>
                </a:moveTo>
                <a:lnTo>
                  <a:pt x="54033" y="2057723"/>
                </a:lnTo>
                <a:lnTo>
                  <a:pt x="33439" y="1977631"/>
                </a:lnTo>
                <a:cubicBezTo>
                  <a:pt x="11514" y="1870485"/>
                  <a:pt x="0" y="1759547"/>
                  <a:pt x="0" y="1645920"/>
                </a:cubicBezTo>
                <a:cubicBezTo>
                  <a:pt x="0" y="1532293"/>
                  <a:pt x="11514" y="1421355"/>
                  <a:pt x="33439" y="1314210"/>
                </a:cubicBezTo>
                <a:close/>
                <a:moveTo>
                  <a:pt x="3237807" y="1234118"/>
                </a:moveTo>
                <a:lnTo>
                  <a:pt x="3258401" y="1314210"/>
                </a:lnTo>
                <a:cubicBezTo>
                  <a:pt x="3280326" y="1421355"/>
                  <a:pt x="3291840" y="1532293"/>
                  <a:pt x="3291840" y="1645920"/>
                </a:cubicBezTo>
                <a:cubicBezTo>
                  <a:pt x="3291840" y="1759547"/>
                  <a:pt x="3280326" y="1870485"/>
                  <a:pt x="3258401" y="1977631"/>
                </a:cubicBezTo>
                <a:lnTo>
                  <a:pt x="3237807" y="2057723"/>
                </a:lnTo>
                <a:close/>
                <a:moveTo>
                  <a:pt x="2913188" y="801524"/>
                </a:moveTo>
                <a:lnTo>
                  <a:pt x="3139085" y="1027421"/>
                </a:lnTo>
                <a:lnTo>
                  <a:pt x="3139085" y="1345997"/>
                </a:lnTo>
                <a:lnTo>
                  <a:pt x="3138014" y="1338975"/>
                </a:lnTo>
                <a:cubicBezTo>
                  <a:pt x="3107581" y="1190256"/>
                  <a:pt x="3055473" y="1049433"/>
                  <a:pt x="2985134" y="919951"/>
                </a:cubicBezTo>
                <a:close/>
                <a:moveTo>
                  <a:pt x="378652" y="801524"/>
                </a:moveTo>
                <a:lnTo>
                  <a:pt x="306706" y="919951"/>
                </a:lnTo>
                <a:cubicBezTo>
                  <a:pt x="236367" y="1049433"/>
                  <a:pt x="184259" y="1190256"/>
                  <a:pt x="153827" y="1338975"/>
                </a:cubicBezTo>
                <a:lnTo>
                  <a:pt x="152755" y="1345997"/>
                </a:lnTo>
                <a:lnTo>
                  <a:pt x="152755" y="1027421"/>
                </a:lnTo>
                <a:close/>
                <a:moveTo>
                  <a:pt x="811774" y="228788"/>
                </a:moveTo>
                <a:lnTo>
                  <a:pt x="228788" y="811774"/>
                </a:lnTo>
                <a:lnTo>
                  <a:pt x="281097" y="725670"/>
                </a:lnTo>
                <a:cubicBezTo>
                  <a:pt x="399411" y="550543"/>
                  <a:pt x="550543" y="399411"/>
                  <a:pt x="725670" y="281097"/>
                </a:cubicBezTo>
                <a:close/>
                <a:moveTo>
                  <a:pt x="2480066" y="228788"/>
                </a:moveTo>
                <a:lnTo>
                  <a:pt x="2566170" y="281097"/>
                </a:lnTo>
                <a:cubicBezTo>
                  <a:pt x="2741297" y="399411"/>
                  <a:pt x="2892430" y="550543"/>
                  <a:pt x="3010743" y="725670"/>
                </a:cubicBezTo>
                <a:lnTo>
                  <a:pt x="3063052" y="811774"/>
                </a:lnTo>
                <a:close/>
                <a:moveTo>
                  <a:pt x="1945843" y="152755"/>
                </a:moveTo>
                <a:lnTo>
                  <a:pt x="2264419" y="152755"/>
                </a:lnTo>
                <a:lnTo>
                  <a:pt x="2490317" y="378652"/>
                </a:lnTo>
                <a:lnTo>
                  <a:pt x="2371890" y="306706"/>
                </a:lnTo>
                <a:cubicBezTo>
                  <a:pt x="2242407" y="236367"/>
                  <a:pt x="2101584" y="184259"/>
                  <a:pt x="1952865" y="153827"/>
                </a:cubicBezTo>
                <a:close/>
                <a:moveTo>
                  <a:pt x="1027421" y="152755"/>
                </a:moveTo>
                <a:lnTo>
                  <a:pt x="1345998" y="152755"/>
                </a:lnTo>
                <a:lnTo>
                  <a:pt x="1338975" y="153827"/>
                </a:lnTo>
                <a:cubicBezTo>
                  <a:pt x="1190256" y="184259"/>
                  <a:pt x="1049433" y="236367"/>
                  <a:pt x="919951" y="306706"/>
                </a:cubicBezTo>
                <a:lnTo>
                  <a:pt x="801523" y="378653"/>
                </a:lnTo>
                <a:close/>
                <a:moveTo>
                  <a:pt x="1645920" y="0"/>
                </a:moveTo>
                <a:cubicBezTo>
                  <a:pt x="1759547" y="0"/>
                  <a:pt x="1870485" y="11514"/>
                  <a:pt x="1977631" y="33439"/>
                </a:cubicBezTo>
                <a:lnTo>
                  <a:pt x="2057723" y="54033"/>
                </a:lnTo>
                <a:lnTo>
                  <a:pt x="1234118" y="54033"/>
                </a:lnTo>
                <a:lnTo>
                  <a:pt x="1314210" y="33439"/>
                </a:lnTo>
                <a:cubicBezTo>
                  <a:pt x="1421355" y="11514"/>
                  <a:pt x="1532293" y="0"/>
                  <a:pt x="1645920" y="0"/>
                </a:cubicBezTo>
                <a:close/>
              </a:path>
            </a:pathLst>
          </a:custGeom>
          <a:gradFill>
            <a:gsLst>
              <a:gs pos="700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79853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">
    <p:bg>
      <p:bgPr>
        <a:blipFill dpi="0" rotWithShape="1">
          <a:blip r:embed="rId2">
            <a:lum/>
          </a:blip>
          <a:srcRect/>
          <a:tile tx="0" ty="0" sx="60000" sy="6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16272" y="0"/>
            <a:ext cx="4572000" cy="6858000"/>
          </a:xfrm>
          <a:prstGeom prst="rect">
            <a:avLst/>
          </a:prstGeom>
          <a:solidFill>
            <a:srgbClr val="1B162C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 userDrawn="1"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2017" y="3615119"/>
            <a:ext cx="2395234" cy="347356"/>
          </a:xfrm>
        </p:spPr>
        <p:txBody>
          <a:bodyPr lIns="36000" rIns="36000"/>
          <a:lstStyle>
            <a:lvl1pPr algn="dist">
              <a:defRPr sz="8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altLang="ko-KR" smtClean="0"/>
              <a:t>ADSTORE.TISTORY.COM</a:t>
            </a:r>
            <a:endParaRPr lang="ko-KR" altLang="en-US" dirty="0"/>
          </a:p>
        </p:txBody>
      </p:sp>
      <p:cxnSp>
        <p:nvCxnSpPr>
          <p:cNvPr id="25" name="직선 연결선 24"/>
          <p:cNvCxnSpPr/>
          <p:nvPr userDrawn="1"/>
        </p:nvCxnSpPr>
        <p:spPr>
          <a:xfrm>
            <a:off x="4572000" y="0"/>
            <a:ext cx="0" cy="6858000"/>
          </a:xfrm>
          <a:prstGeom prst="line">
            <a:avLst/>
          </a:prstGeom>
          <a:ln>
            <a:gradFill>
              <a:gsLst>
                <a:gs pos="0">
                  <a:srgbClr val="FF8256"/>
                </a:gs>
                <a:gs pos="21000">
                  <a:srgbClr val="FEF6A1"/>
                </a:gs>
                <a:gs pos="55000">
                  <a:srgbClr val="BFFA8E"/>
                </a:gs>
                <a:gs pos="100000">
                  <a:srgbClr val="A03FFF"/>
                </a:gs>
                <a:gs pos="80000">
                  <a:srgbClr val="6FBBF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자유형 10"/>
          <p:cNvSpPr/>
          <p:nvPr userDrawn="1"/>
        </p:nvSpPr>
        <p:spPr>
          <a:xfrm>
            <a:off x="656352" y="1793474"/>
            <a:ext cx="3291840" cy="3291840"/>
          </a:xfrm>
          <a:custGeom>
            <a:avLst/>
            <a:gdLst>
              <a:gd name="connsiteX0" fmla="*/ 1234118 w 3291840"/>
              <a:gd name="connsiteY0" fmla="*/ 3237807 h 3291840"/>
              <a:gd name="connsiteX1" fmla="*/ 2057723 w 3291840"/>
              <a:gd name="connsiteY1" fmla="*/ 3237807 h 3291840"/>
              <a:gd name="connsiteX2" fmla="*/ 1977631 w 3291840"/>
              <a:gd name="connsiteY2" fmla="*/ 3258401 h 3291840"/>
              <a:gd name="connsiteX3" fmla="*/ 1645920 w 3291840"/>
              <a:gd name="connsiteY3" fmla="*/ 3291840 h 3291840"/>
              <a:gd name="connsiteX4" fmla="*/ 1314210 w 3291840"/>
              <a:gd name="connsiteY4" fmla="*/ 3258401 h 3291840"/>
              <a:gd name="connsiteX5" fmla="*/ 2490316 w 3291840"/>
              <a:gd name="connsiteY5" fmla="*/ 2913188 h 3291840"/>
              <a:gd name="connsiteX6" fmla="*/ 2264419 w 3291840"/>
              <a:gd name="connsiteY6" fmla="*/ 3139085 h 3291840"/>
              <a:gd name="connsiteX7" fmla="*/ 1945844 w 3291840"/>
              <a:gd name="connsiteY7" fmla="*/ 3139085 h 3291840"/>
              <a:gd name="connsiteX8" fmla="*/ 1952865 w 3291840"/>
              <a:gd name="connsiteY8" fmla="*/ 3138014 h 3291840"/>
              <a:gd name="connsiteX9" fmla="*/ 2371890 w 3291840"/>
              <a:gd name="connsiteY9" fmla="*/ 2985134 h 3291840"/>
              <a:gd name="connsiteX10" fmla="*/ 801524 w 3291840"/>
              <a:gd name="connsiteY10" fmla="*/ 2913188 h 3291840"/>
              <a:gd name="connsiteX11" fmla="*/ 919951 w 3291840"/>
              <a:gd name="connsiteY11" fmla="*/ 2985134 h 3291840"/>
              <a:gd name="connsiteX12" fmla="*/ 1338975 w 3291840"/>
              <a:gd name="connsiteY12" fmla="*/ 3138014 h 3291840"/>
              <a:gd name="connsiteX13" fmla="*/ 1345997 w 3291840"/>
              <a:gd name="connsiteY13" fmla="*/ 3139085 h 3291840"/>
              <a:gd name="connsiteX14" fmla="*/ 1027421 w 3291840"/>
              <a:gd name="connsiteY14" fmla="*/ 3139085 h 3291840"/>
              <a:gd name="connsiteX15" fmla="*/ 228788 w 3291840"/>
              <a:gd name="connsiteY15" fmla="*/ 2480067 h 3291840"/>
              <a:gd name="connsiteX16" fmla="*/ 811774 w 3291840"/>
              <a:gd name="connsiteY16" fmla="*/ 3063052 h 3291840"/>
              <a:gd name="connsiteX17" fmla="*/ 725670 w 3291840"/>
              <a:gd name="connsiteY17" fmla="*/ 3010743 h 3291840"/>
              <a:gd name="connsiteX18" fmla="*/ 281097 w 3291840"/>
              <a:gd name="connsiteY18" fmla="*/ 2566170 h 3291840"/>
              <a:gd name="connsiteX19" fmla="*/ 3063052 w 3291840"/>
              <a:gd name="connsiteY19" fmla="*/ 2480066 h 3291840"/>
              <a:gd name="connsiteX20" fmla="*/ 3010743 w 3291840"/>
              <a:gd name="connsiteY20" fmla="*/ 2566170 h 3291840"/>
              <a:gd name="connsiteX21" fmla="*/ 2566170 w 3291840"/>
              <a:gd name="connsiteY21" fmla="*/ 3010743 h 3291840"/>
              <a:gd name="connsiteX22" fmla="*/ 2480066 w 3291840"/>
              <a:gd name="connsiteY22" fmla="*/ 3063053 h 3291840"/>
              <a:gd name="connsiteX23" fmla="*/ 3139085 w 3291840"/>
              <a:gd name="connsiteY23" fmla="*/ 1945843 h 3291840"/>
              <a:gd name="connsiteX24" fmla="*/ 3139085 w 3291840"/>
              <a:gd name="connsiteY24" fmla="*/ 2264419 h 3291840"/>
              <a:gd name="connsiteX25" fmla="*/ 2913188 w 3291840"/>
              <a:gd name="connsiteY25" fmla="*/ 2490317 h 3291840"/>
              <a:gd name="connsiteX26" fmla="*/ 2985134 w 3291840"/>
              <a:gd name="connsiteY26" fmla="*/ 2371890 h 3291840"/>
              <a:gd name="connsiteX27" fmla="*/ 3138014 w 3291840"/>
              <a:gd name="connsiteY27" fmla="*/ 1952865 h 3291840"/>
              <a:gd name="connsiteX28" fmla="*/ 152755 w 3291840"/>
              <a:gd name="connsiteY28" fmla="*/ 1945843 h 3291840"/>
              <a:gd name="connsiteX29" fmla="*/ 153827 w 3291840"/>
              <a:gd name="connsiteY29" fmla="*/ 1952865 h 3291840"/>
              <a:gd name="connsiteX30" fmla="*/ 306706 w 3291840"/>
              <a:gd name="connsiteY30" fmla="*/ 2371890 h 3291840"/>
              <a:gd name="connsiteX31" fmla="*/ 378652 w 3291840"/>
              <a:gd name="connsiteY31" fmla="*/ 2490317 h 3291840"/>
              <a:gd name="connsiteX32" fmla="*/ 152755 w 3291840"/>
              <a:gd name="connsiteY32" fmla="*/ 2264419 h 3291840"/>
              <a:gd name="connsiteX33" fmla="*/ 54033 w 3291840"/>
              <a:gd name="connsiteY33" fmla="*/ 1234118 h 3291840"/>
              <a:gd name="connsiteX34" fmla="*/ 54033 w 3291840"/>
              <a:gd name="connsiteY34" fmla="*/ 2057723 h 3291840"/>
              <a:gd name="connsiteX35" fmla="*/ 33439 w 3291840"/>
              <a:gd name="connsiteY35" fmla="*/ 1977631 h 3291840"/>
              <a:gd name="connsiteX36" fmla="*/ 0 w 3291840"/>
              <a:gd name="connsiteY36" fmla="*/ 1645920 h 3291840"/>
              <a:gd name="connsiteX37" fmla="*/ 33439 w 3291840"/>
              <a:gd name="connsiteY37" fmla="*/ 1314210 h 3291840"/>
              <a:gd name="connsiteX38" fmla="*/ 3237807 w 3291840"/>
              <a:gd name="connsiteY38" fmla="*/ 1234118 h 3291840"/>
              <a:gd name="connsiteX39" fmla="*/ 3258401 w 3291840"/>
              <a:gd name="connsiteY39" fmla="*/ 1314210 h 3291840"/>
              <a:gd name="connsiteX40" fmla="*/ 3291840 w 3291840"/>
              <a:gd name="connsiteY40" fmla="*/ 1645920 h 3291840"/>
              <a:gd name="connsiteX41" fmla="*/ 3258401 w 3291840"/>
              <a:gd name="connsiteY41" fmla="*/ 1977631 h 3291840"/>
              <a:gd name="connsiteX42" fmla="*/ 3237807 w 3291840"/>
              <a:gd name="connsiteY42" fmla="*/ 2057723 h 3291840"/>
              <a:gd name="connsiteX43" fmla="*/ 2913188 w 3291840"/>
              <a:gd name="connsiteY43" fmla="*/ 801524 h 3291840"/>
              <a:gd name="connsiteX44" fmla="*/ 3139085 w 3291840"/>
              <a:gd name="connsiteY44" fmla="*/ 1027421 h 3291840"/>
              <a:gd name="connsiteX45" fmla="*/ 3139085 w 3291840"/>
              <a:gd name="connsiteY45" fmla="*/ 1345997 h 3291840"/>
              <a:gd name="connsiteX46" fmla="*/ 3138014 w 3291840"/>
              <a:gd name="connsiteY46" fmla="*/ 1338975 h 3291840"/>
              <a:gd name="connsiteX47" fmla="*/ 2985134 w 3291840"/>
              <a:gd name="connsiteY47" fmla="*/ 919951 h 3291840"/>
              <a:gd name="connsiteX48" fmla="*/ 378652 w 3291840"/>
              <a:gd name="connsiteY48" fmla="*/ 801524 h 3291840"/>
              <a:gd name="connsiteX49" fmla="*/ 306706 w 3291840"/>
              <a:gd name="connsiteY49" fmla="*/ 919951 h 3291840"/>
              <a:gd name="connsiteX50" fmla="*/ 153827 w 3291840"/>
              <a:gd name="connsiteY50" fmla="*/ 1338975 h 3291840"/>
              <a:gd name="connsiteX51" fmla="*/ 152755 w 3291840"/>
              <a:gd name="connsiteY51" fmla="*/ 1345997 h 3291840"/>
              <a:gd name="connsiteX52" fmla="*/ 152755 w 3291840"/>
              <a:gd name="connsiteY52" fmla="*/ 1027421 h 3291840"/>
              <a:gd name="connsiteX53" fmla="*/ 811774 w 3291840"/>
              <a:gd name="connsiteY53" fmla="*/ 228788 h 3291840"/>
              <a:gd name="connsiteX54" fmla="*/ 228788 w 3291840"/>
              <a:gd name="connsiteY54" fmla="*/ 811774 h 3291840"/>
              <a:gd name="connsiteX55" fmla="*/ 281097 w 3291840"/>
              <a:gd name="connsiteY55" fmla="*/ 725670 h 3291840"/>
              <a:gd name="connsiteX56" fmla="*/ 725670 w 3291840"/>
              <a:gd name="connsiteY56" fmla="*/ 281097 h 3291840"/>
              <a:gd name="connsiteX57" fmla="*/ 2480066 w 3291840"/>
              <a:gd name="connsiteY57" fmla="*/ 228788 h 3291840"/>
              <a:gd name="connsiteX58" fmla="*/ 2566170 w 3291840"/>
              <a:gd name="connsiteY58" fmla="*/ 281097 h 3291840"/>
              <a:gd name="connsiteX59" fmla="*/ 3010743 w 3291840"/>
              <a:gd name="connsiteY59" fmla="*/ 725670 h 3291840"/>
              <a:gd name="connsiteX60" fmla="*/ 3063052 w 3291840"/>
              <a:gd name="connsiteY60" fmla="*/ 811774 h 3291840"/>
              <a:gd name="connsiteX61" fmla="*/ 1945843 w 3291840"/>
              <a:gd name="connsiteY61" fmla="*/ 152755 h 3291840"/>
              <a:gd name="connsiteX62" fmla="*/ 2264419 w 3291840"/>
              <a:gd name="connsiteY62" fmla="*/ 152755 h 3291840"/>
              <a:gd name="connsiteX63" fmla="*/ 2490317 w 3291840"/>
              <a:gd name="connsiteY63" fmla="*/ 378652 h 3291840"/>
              <a:gd name="connsiteX64" fmla="*/ 2371890 w 3291840"/>
              <a:gd name="connsiteY64" fmla="*/ 306706 h 3291840"/>
              <a:gd name="connsiteX65" fmla="*/ 1952865 w 3291840"/>
              <a:gd name="connsiteY65" fmla="*/ 153827 h 3291840"/>
              <a:gd name="connsiteX66" fmla="*/ 1027421 w 3291840"/>
              <a:gd name="connsiteY66" fmla="*/ 152755 h 3291840"/>
              <a:gd name="connsiteX67" fmla="*/ 1345998 w 3291840"/>
              <a:gd name="connsiteY67" fmla="*/ 152755 h 3291840"/>
              <a:gd name="connsiteX68" fmla="*/ 1338975 w 3291840"/>
              <a:gd name="connsiteY68" fmla="*/ 153827 h 3291840"/>
              <a:gd name="connsiteX69" fmla="*/ 919951 w 3291840"/>
              <a:gd name="connsiteY69" fmla="*/ 306706 h 3291840"/>
              <a:gd name="connsiteX70" fmla="*/ 801523 w 3291840"/>
              <a:gd name="connsiteY70" fmla="*/ 378653 h 3291840"/>
              <a:gd name="connsiteX71" fmla="*/ 1645920 w 3291840"/>
              <a:gd name="connsiteY71" fmla="*/ 0 h 3291840"/>
              <a:gd name="connsiteX72" fmla="*/ 1977631 w 3291840"/>
              <a:gd name="connsiteY72" fmla="*/ 33439 h 3291840"/>
              <a:gd name="connsiteX73" fmla="*/ 2057723 w 3291840"/>
              <a:gd name="connsiteY73" fmla="*/ 54033 h 3291840"/>
              <a:gd name="connsiteX74" fmla="*/ 1234118 w 3291840"/>
              <a:gd name="connsiteY74" fmla="*/ 54033 h 3291840"/>
              <a:gd name="connsiteX75" fmla="*/ 1314210 w 3291840"/>
              <a:gd name="connsiteY75" fmla="*/ 33439 h 3291840"/>
              <a:gd name="connsiteX76" fmla="*/ 1645920 w 3291840"/>
              <a:gd name="connsiteY76" fmla="*/ 0 h 329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291840" h="3291840">
                <a:moveTo>
                  <a:pt x="1234118" y="3237807"/>
                </a:moveTo>
                <a:lnTo>
                  <a:pt x="2057723" y="3237807"/>
                </a:lnTo>
                <a:lnTo>
                  <a:pt x="1977631" y="3258401"/>
                </a:lnTo>
                <a:cubicBezTo>
                  <a:pt x="1870485" y="3280326"/>
                  <a:pt x="1759547" y="3291840"/>
                  <a:pt x="1645920" y="3291840"/>
                </a:cubicBezTo>
                <a:cubicBezTo>
                  <a:pt x="1532293" y="3291840"/>
                  <a:pt x="1421355" y="3280326"/>
                  <a:pt x="1314210" y="3258401"/>
                </a:cubicBezTo>
                <a:close/>
                <a:moveTo>
                  <a:pt x="2490316" y="2913188"/>
                </a:moveTo>
                <a:lnTo>
                  <a:pt x="2264419" y="3139085"/>
                </a:lnTo>
                <a:lnTo>
                  <a:pt x="1945844" y="3139085"/>
                </a:lnTo>
                <a:lnTo>
                  <a:pt x="1952865" y="3138014"/>
                </a:lnTo>
                <a:cubicBezTo>
                  <a:pt x="2101584" y="3107581"/>
                  <a:pt x="2242407" y="3055473"/>
                  <a:pt x="2371890" y="2985134"/>
                </a:cubicBezTo>
                <a:close/>
                <a:moveTo>
                  <a:pt x="801524" y="2913188"/>
                </a:moveTo>
                <a:lnTo>
                  <a:pt x="919951" y="2985134"/>
                </a:lnTo>
                <a:cubicBezTo>
                  <a:pt x="1049433" y="3055473"/>
                  <a:pt x="1190256" y="3107581"/>
                  <a:pt x="1338975" y="3138014"/>
                </a:cubicBezTo>
                <a:lnTo>
                  <a:pt x="1345997" y="3139085"/>
                </a:lnTo>
                <a:lnTo>
                  <a:pt x="1027421" y="3139085"/>
                </a:lnTo>
                <a:close/>
                <a:moveTo>
                  <a:pt x="228788" y="2480067"/>
                </a:moveTo>
                <a:lnTo>
                  <a:pt x="811774" y="3063052"/>
                </a:lnTo>
                <a:lnTo>
                  <a:pt x="725670" y="3010743"/>
                </a:lnTo>
                <a:cubicBezTo>
                  <a:pt x="550543" y="2892430"/>
                  <a:pt x="399411" y="2741297"/>
                  <a:pt x="281097" y="2566170"/>
                </a:cubicBezTo>
                <a:close/>
                <a:moveTo>
                  <a:pt x="3063052" y="2480066"/>
                </a:moveTo>
                <a:lnTo>
                  <a:pt x="3010743" y="2566170"/>
                </a:lnTo>
                <a:cubicBezTo>
                  <a:pt x="2892430" y="2741297"/>
                  <a:pt x="2741297" y="2892430"/>
                  <a:pt x="2566170" y="3010743"/>
                </a:cubicBezTo>
                <a:lnTo>
                  <a:pt x="2480066" y="3063053"/>
                </a:lnTo>
                <a:close/>
                <a:moveTo>
                  <a:pt x="3139085" y="1945843"/>
                </a:moveTo>
                <a:lnTo>
                  <a:pt x="3139085" y="2264419"/>
                </a:lnTo>
                <a:lnTo>
                  <a:pt x="2913188" y="2490317"/>
                </a:lnTo>
                <a:lnTo>
                  <a:pt x="2985134" y="2371890"/>
                </a:lnTo>
                <a:cubicBezTo>
                  <a:pt x="3055473" y="2242407"/>
                  <a:pt x="3107581" y="2101584"/>
                  <a:pt x="3138014" y="1952865"/>
                </a:cubicBezTo>
                <a:close/>
                <a:moveTo>
                  <a:pt x="152755" y="1945843"/>
                </a:moveTo>
                <a:lnTo>
                  <a:pt x="153827" y="1952865"/>
                </a:lnTo>
                <a:cubicBezTo>
                  <a:pt x="184259" y="2101584"/>
                  <a:pt x="236367" y="2242407"/>
                  <a:pt x="306706" y="2371890"/>
                </a:cubicBezTo>
                <a:lnTo>
                  <a:pt x="378652" y="2490317"/>
                </a:lnTo>
                <a:lnTo>
                  <a:pt x="152755" y="2264419"/>
                </a:lnTo>
                <a:close/>
                <a:moveTo>
                  <a:pt x="54033" y="1234118"/>
                </a:moveTo>
                <a:lnTo>
                  <a:pt x="54033" y="2057723"/>
                </a:lnTo>
                <a:lnTo>
                  <a:pt x="33439" y="1977631"/>
                </a:lnTo>
                <a:cubicBezTo>
                  <a:pt x="11514" y="1870485"/>
                  <a:pt x="0" y="1759547"/>
                  <a:pt x="0" y="1645920"/>
                </a:cubicBezTo>
                <a:cubicBezTo>
                  <a:pt x="0" y="1532293"/>
                  <a:pt x="11514" y="1421355"/>
                  <a:pt x="33439" y="1314210"/>
                </a:cubicBezTo>
                <a:close/>
                <a:moveTo>
                  <a:pt x="3237807" y="1234118"/>
                </a:moveTo>
                <a:lnTo>
                  <a:pt x="3258401" y="1314210"/>
                </a:lnTo>
                <a:cubicBezTo>
                  <a:pt x="3280326" y="1421355"/>
                  <a:pt x="3291840" y="1532293"/>
                  <a:pt x="3291840" y="1645920"/>
                </a:cubicBezTo>
                <a:cubicBezTo>
                  <a:pt x="3291840" y="1759547"/>
                  <a:pt x="3280326" y="1870485"/>
                  <a:pt x="3258401" y="1977631"/>
                </a:cubicBezTo>
                <a:lnTo>
                  <a:pt x="3237807" y="2057723"/>
                </a:lnTo>
                <a:close/>
                <a:moveTo>
                  <a:pt x="2913188" y="801524"/>
                </a:moveTo>
                <a:lnTo>
                  <a:pt x="3139085" y="1027421"/>
                </a:lnTo>
                <a:lnTo>
                  <a:pt x="3139085" y="1345997"/>
                </a:lnTo>
                <a:lnTo>
                  <a:pt x="3138014" y="1338975"/>
                </a:lnTo>
                <a:cubicBezTo>
                  <a:pt x="3107581" y="1190256"/>
                  <a:pt x="3055473" y="1049433"/>
                  <a:pt x="2985134" y="919951"/>
                </a:cubicBezTo>
                <a:close/>
                <a:moveTo>
                  <a:pt x="378652" y="801524"/>
                </a:moveTo>
                <a:lnTo>
                  <a:pt x="306706" y="919951"/>
                </a:lnTo>
                <a:cubicBezTo>
                  <a:pt x="236367" y="1049433"/>
                  <a:pt x="184259" y="1190256"/>
                  <a:pt x="153827" y="1338975"/>
                </a:cubicBezTo>
                <a:lnTo>
                  <a:pt x="152755" y="1345997"/>
                </a:lnTo>
                <a:lnTo>
                  <a:pt x="152755" y="1027421"/>
                </a:lnTo>
                <a:close/>
                <a:moveTo>
                  <a:pt x="811774" y="228788"/>
                </a:moveTo>
                <a:lnTo>
                  <a:pt x="228788" y="811774"/>
                </a:lnTo>
                <a:lnTo>
                  <a:pt x="281097" y="725670"/>
                </a:lnTo>
                <a:cubicBezTo>
                  <a:pt x="399411" y="550543"/>
                  <a:pt x="550543" y="399411"/>
                  <a:pt x="725670" y="281097"/>
                </a:cubicBezTo>
                <a:close/>
                <a:moveTo>
                  <a:pt x="2480066" y="228788"/>
                </a:moveTo>
                <a:lnTo>
                  <a:pt x="2566170" y="281097"/>
                </a:lnTo>
                <a:cubicBezTo>
                  <a:pt x="2741297" y="399411"/>
                  <a:pt x="2892430" y="550543"/>
                  <a:pt x="3010743" y="725670"/>
                </a:cubicBezTo>
                <a:lnTo>
                  <a:pt x="3063052" y="811774"/>
                </a:lnTo>
                <a:close/>
                <a:moveTo>
                  <a:pt x="1945843" y="152755"/>
                </a:moveTo>
                <a:lnTo>
                  <a:pt x="2264419" y="152755"/>
                </a:lnTo>
                <a:lnTo>
                  <a:pt x="2490317" y="378652"/>
                </a:lnTo>
                <a:lnTo>
                  <a:pt x="2371890" y="306706"/>
                </a:lnTo>
                <a:cubicBezTo>
                  <a:pt x="2242407" y="236367"/>
                  <a:pt x="2101584" y="184259"/>
                  <a:pt x="1952865" y="153827"/>
                </a:cubicBezTo>
                <a:close/>
                <a:moveTo>
                  <a:pt x="1027421" y="152755"/>
                </a:moveTo>
                <a:lnTo>
                  <a:pt x="1345998" y="152755"/>
                </a:lnTo>
                <a:lnTo>
                  <a:pt x="1338975" y="153827"/>
                </a:lnTo>
                <a:cubicBezTo>
                  <a:pt x="1190256" y="184259"/>
                  <a:pt x="1049433" y="236367"/>
                  <a:pt x="919951" y="306706"/>
                </a:cubicBezTo>
                <a:lnTo>
                  <a:pt x="801523" y="378653"/>
                </a:lnTo>
                <a:close/>
                <a:moveTo>
                  <a:pt x="1645920" y="0"/>
                </a:moveTo>
                <a:cubicBezTo>
                  <a:pt x="1759547" y="0"/>
                  <a:pt x="1870485" y="11514"/>
                  <a:pt x="1977631" y="33439"/>
                </a:cubicBezTo>
                <a:lnTo>
                  <a:pt x="2057723" y="54033"/>
                </a:lnTo>
                <a:lnTo>
                  <a:pt x="1234118" y="54033"/>
                </a:lnTo>
                <a:lnTo>
                  <a:pt x="1314210" y="33439"/>
                </a:lnTo>
                <a:cubicBezTo>
                  <a:pt x="1421355" y="11514"/>
                  <a:pt x="1532293" y="0"/>
                  <a:pt x="1645920" y="0"/>
                </a:cubicBezTo>
                <a:close/>
              </a:path>
            </a:pathLst>
          </a:custGeom>
          <a:gradFill>
            <a:gsLst>
              <a:gs pos="700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9"/>
          <p:cNvSpPr>
            <a:spLocks noGrp="1"/>
          </p:cNvSpPr>
          <p:nvPr>
            <p:ph type="title" hasCustomPrompt="1"/>
          </p:nvPr>
        </p:nvSpPr>
        <p:spPr>
          <a:xfrm>
            <a:off x="1115616" y="2636912"/>
            <a:ext cx="2373312" cy="1325563"/>
          </a:xfrm>
        </p:spPr>
        <p:txBody>
          <a:bodyPr>
            <a:normAutofit/>
          </a:bodyPr>
          <a:lstStyle>
            <a:lvl1pPr>
              <a:defRPr lang="ko-KR" altLang="en-US" sz="3200" kern="1200" dirty="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chemeClr val="bg1"/>
                </a:solidFill>
                <a:latin typeface="Gobold High Thin" panose="02000500000000000000" pitchFamily="2" charset="0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17" name="텍스트 개체 틀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48263" y="1793875"/>
            <a:ext cx="3384550" cy="3219450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1600">
                <a:solidFill>
                  <a:srgbClr val="1B162C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ko-KR" dirty="0" smtClean="0"/>
              <a:t>INDEX1</a:t>
            </a:r>
          </a:p>
          <a:p>
            <a:pPr lvl="0"/>
            <a:r>
              <a:rPr lang="en-US" altLang="ko-KR" dirty="0" smtClean="0"/>
              <a:t>INDEX2</a:t>
            </a:r>
          </a:p>
          <a:p>
            <a:pPr lvl="0"/>
            <a:r>
              <a:rPr lang="en-US" altLang="ko-KR" dirty="0" smtClean="0"/>
              <a:t>INDEX3</a:t>
            </a:r>
          </a:p>
          <a:p>
            <a:pPr lvl="0"/>
            <a:r>
              <a:rPr lang="en-US" altLang="ko-KR" dirty="0" smtClean="0"/>
              <a:t>INDEX4</a:t>
            </a:r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973725784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/>
          <p:cNvSpPr/>
          <p:nvPr userDrawn="1"/>
        </p:nvSpPr>
        <p:spPr>
          <a:xfrm>
            <a:off x="0" y="0"/>
            <a:ext cx="1074057" cy="685800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 userDrawn="1"/>
        </p:nvSpPr>
        <p:spPr>
          <a:xfrm>
            <a:off x="105561" y="184358"/>
            <a:ext cx="868378" cy="868378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66000"/>
                </a:schemeClr>
              </a:gs>
              <a:gs pos="100000">
                <a:srgbClr val="1B162C">
                  <a:alpha val="87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4573" y="88435"/>
            <a:ext cx="4087991" cy="1067266"/>
          </a:xfrm>
        </p:spPr>
        <p:txBody>
          <a:bodyPr>
            <a:noAutofit/>
          </a:bodyPr>
          <a:lstStyle>
            <a:lvl1pPr algn="dist">
              <a:defRPr sz="3600">
                <a:solidFill>
                  <a:srgbClr val="1B162C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6148" y="1345474"/>
            <a:ext cx="7589922" cy="5279600"/>
          </a:xfrm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6059" y="5715001"/>
            <a:ext cx="627382" cy="694712"/>
          </a:xfrm>
        </p:spPr>
        <p:txBody>
          <a:bodyPr lIns="36000" rIns="36000"/>
          <a:lstStyle>
            <a:lvl1pPr algn="dist">
              <a:defRPr sz="850" b="0">
                <a:solidFill>
                  <a:srgbClr val="1B162C"/>
                </a:solidFill>
                <a:latin typeface="+mn-lt"/>
              </a:defRPr>
            </a:lvl1pPr>
          </a:lstStyle>
          <a:p>
            <a:r>
              <a:rPr lang="en-US" altLang="ko-KR" smtClean="0"/>
              <a:t>ADSTORE.TISTORY.COM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3750" y="6514302"/>
            <a:ext cx="252000" cy="252000"/>
          </a:xfrm>
          <a:prstGeom prst="ellipse">
            <a:avLst/>
          </a:prstGeom>
          <a:gradFill>
            <a:gsLst>
              <a:gs pos="0">
                <a:schemeClr val="tx1">
                  <a:lumMod val="95000"/>
                  <a:lumOff val="5000"/>
                  <a:alpha val="66000"/>
                </a:schemeClr>
              </a:gs>
              <a:gs pos="100000">
                <a:srgbClr val="1B162C">
                  <a:alpha val="87000"/>
                </a:srgbClr>
              </a:gs>
            </a:gsLst>
            <a:lin ang="2700000" scaled="1"/>
          </a:gradFill>
        </p:spPr>
        <p:txBody>
          <a:bodyPr lIns="0" rIns="0"/>
          <a:lstStyle>
            <a:lvl1pPr algn="ctr">
              <a:defRPr sz="10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altLang="ko-KR" dirty="0" smtClean="0"/>
              <a:t>12</a:t>
            </a:r>
            <a:endParaRPr lang="ko-KR" altLang="en-US" dirty="0"/>
          </a:p>
        </p:txBody>
      </p:sp>
      <p:sp>
        <p:nvSpPr>
          <p:cNvPr id="7" name="자유형 6"/>
          <p:cNvSpPr/>
          <p:nvPr userDrawn="1"/>
        </p:nvSpPr>
        <p:spPr>
          <a:xfrm>
            <a:off x="140274" y="218422"/>
            <a:ext cx="800252" cy="800252"/>
          </a:xfrm>
          <a:custGeom>
            <a:avLst/>
            <a:gdLst>
              <a:gd name="connsiteX0" fmla="*/ 1234118 w 3291840"/>
              <a:gd name="connsiteY0" fmla="*/ 3237807 h 3291840"/>
              <a:gd name="connsiteX1" fmla="*/ 2057723 w 3291840"/>
              <a:gd name="connsiteY1" fmla="*/ 3237807 h 3291840"/>
              <a:gd name="connsiteX2" fmla="*/ 1977631 w 3291840"/>
              <a:gd name="connsiteY2" fmla="*/ 3258401 h 3291840"/>
              <a:gd name="connsiteX3" fmla="*/ 1645920 w 3291840"/>
              <a:gd name="connsiteY3" fmla="*/ 3291840 h 3291840"/>
              <a:gd name="connsiteX4" fmla="*/ 1314210 w 3291840"/>
              <a:gd name="connsiteY4" fmla="*/ 3258401 h 3291840"/>
              <a:gd name="connsiteX5" fmla="*/ 2490316 w 3291840"/>
              <a:gd name="connsiteY5" fmla="*/ 2913188 h 3291840"/>
              <a:gd name="connsiteX6" fmla="*/ 2264419 w 3291840"/>
              <a:gd name="connsiteY6" fmla="*/ 3139085 h 3291840"/>
              <a:gd name="connsiteX7" fmla="*/ 1945844 w 3291840"/>
              <a:gd name="connsiteY7" fmla="*/ 3139085 h 3291840"/>
              <a:gd name="connsiteX8" fmla="*/ 1952865 w 3291840"/>
              <a:gd name="connsiteY8" fmla="*/ 3138014 h 3291840"/>
              <a:gd name="connsiteX9" fmla="*/ 2371890 w 3291840"/>
              <a:gd name="connsiteY9" fmla="*/ 2985134 h 3291840"/>
              <a:gd name="connsiteX10" fmla="*/ 801524 w 3291840"/>
              <a:gd name="connsiteY10" fmla="*/ 2913188 h 3291840"/>
              <a:gd name="connsiteX11" fmla="*/ 919951 w 3291840"/>
              <a:gd name="connsiteY11" fmla="*/ 2985134 h 3291840"/>
              <a:gd name="connsiteX12" fmla="*/ 1338975 w 3291840"/>
              <a:gd name="connsiteY12" fmla="*/ 3138014 h 3291840"/>
              <a:gd name="connsiteX13" fmla="*/ 1345997 w 3291840"/>
              <a:gd name="connsiteY13" fmla="*/ 3139085 h 3291840"/>
              <a:gd name="connsiteX14" fmla="*/ 1027421 w 3291840"/>
              <a:gd name="connsiteY14" fmla="*/ 3139085 h 3291840"/>
              <a:gd name="connsiteX15" fmla="*/ 228788 w 3291840"/>
              <a:gd name="connsiteY15" fmla="*/ 2480067 h 3291840"/>
              <a:gd name="connsiteX16" fmla="*/ 811774 w 3291840"/>
              <a:gd name="connsiteY16" fmla="*/ 3063052 h 3291840"/>
              <a:gd name="connsiteX17" fmla="*/ 725670 w 3291840"/>
              <a:gd name="connsiteY17" fmla="*/ 3010743 h 3291840"/>
              <a:gd name="connsiteX18" fmla="*/ 281097 w 3291840"/>
              <a:gd name="connsiteY18" fmla="*/ 2566170 h 3291840"/>
              <a:gd name="connsiteX19" fmla="*/ 3063052 w 3291840"/>
              <a:gd name="connsiteY19" fmla="*/ 2480066 h 3291840"/>
              <a:gd name="connsiteX20" fmla="*/ 3010743 w 3291840"/>
              <a:gd name="connsiteY20" fmla="*/ 2566170 h 3291840"/>
              <a:gd name="connsiteX21" fmla="*/ 2566170 w 3291840"/>
              <a:gd name="connsiteY21" fmla="*/ 3010743 h 3291840"/>
              <a:gd name="connsiteX22" fmla="*/ 2480066 w 3291840"/>
              <a:gd name="connsiteY22" fmla="*/ 3063053 h 3291840"/>
              <a:gd name="connsiteX23" fmla="*/ 3139085 w 3291840"/>
              <a:gd name="connsiteY23" fmla="*/ 1945843 h 3291840"/>
              <a:gd name="connsiteX24" fmla="*/ 3139085 w 3291840"/>
              <a:gd name="connsiteY24" fmla="*/ 2264419 h 3291840"/>
              <a:gd name="connsiteX25" fmla="*/ 2913188 w 3291840"/>
              <a:gd name="connsiteY25" fmla="*/ 2490317 h 3291840"/>
              <a:gd name="connsiteX26" fmla="*/ 2985134 w 3291840"/>
              <a:gd name="connsiteY26" fmla="*/ 2371890 h 3291840"/>
              <a:gd name="connsiteX27" fmla="*/ 3138014 w 3291840"/>
              <a:gd name="connsiteY27" fmla="*/ 1952865 h 3291840"/>
              <a:gd name="connsiteX28" fmla="*/ 152755 w 3291840"/>
              <a:gd name="connsiteY28" fmla="*/ 1945843 h 3291840"/>
              <a:gd name="connsiteX29" fmla="*/ 153827 w 3291840"/>
              <a:gd name="connsiteY29" fmla="*/ 1952865 h 3291840"/>
              <a:gd name="connsiteX30" fmla="*/ 306706 w 3291840"/>
              <a:gd name="connsiteY30" fmla="*/ 2371890 h 3291840"/>
              <a:gd name="connsiteX31" fmla="*/ 378652 w 3291840"/>
              <a:gd name="connsiteY31" fmla="*/ 2490317 h 3291840"/>
              <a:gd name="connsiteX32" fmla="*/ 152755 w 3291840"/>
              <a:gd name="connsiteY32" fmla="*/ 2264419 h 3291840"/>
              <a:gd name="connsiteX33" fmla="*/ 54033 w 3291840"/>
              <a:gd name="connsiteY33" fmla="*/ 1234118 h 3291840"/>
              <a:gd name="connsiteX34" fmla="*/ 54033 w 3291840"/>
              <a:gd name="connsiteY34" fmla="*/ 2057723 h 3291840"/>
              <a:gd name="connsiteX35" fmla="*/ 33439 w 3291840"/>
              <a:gd name="connsiteY35" fmla="*/ 1977631 h 3291840"/>
              <a:gd name="connsiteX36" fmla="*/ 0 w 3291840"/>
              <a:gd name="connsiteY36" fmla="*/ 1645920 h 3291840"/>
              <a:gd name="connsiteX37" fmla="*/ 33439 w 3291840"/>
              <a:gd name="connsiteY37" fmla="*/ 1314210 h 3291840"/>
              <a:gd name="connsiteX38" fmla="*/ 3237807 w 3291840"/>
              <a:gd name="connsiteY38" fmla="*/ 1234118 h 3291840"/>
              <a:gd name="connsiteX39" fmla="*/ 3258401 w 3291840"/>
              <a:gd name="connsiteY39" fmla="*/ 1314210 h 3291840"/>
              <a:gd name="connsiteX40" fmla="*/ 3291840 w 3291840"/>
              <a:gd name="connsiteY40" fmla="*/ 1645920 h 3291840"/>
              <a:gd name="connsiteX41" fmla="*/ 3258401 w 3291840"/>
              <a:gd name="connsiteY41" fmla="*/ 1977631 h 3291840"/>
              <a:gd name="connsiteX42" fmla="*/ 3237807 w 3291840"/>
              <a:gd name="connsiteY42" fmla="*/ 2057723 h 3291840"/>
              <a:gd name="connsiteX43" fmla="*/ 2913188 w 3291840"/>
              <a:gd name="connsiteY43" fmla="*/ 801524 h 3291840"/>
              <a:gd name="connsiteX44" fmla="*/ 3139085 w 3291840"/>
              <a:gd name="connsiteY44" fmla="*/ 1027421 h 3291840"/>
              <a:gd name="connsiteX45" fmla="*/ 3139085 w 3291840"/>
              <a:gd name="connsiteY45" fmla="*/ 1345997 h 3291840"/>
              <a:gd name="connsiteX46" fmla="*/ 3138014 w 3291840"/>
              <a:gd name="connsiteY46" fmla="*/ 1338975 h 3291840"/>
              <a:gd name="connsiteX47" fmla="*/ 2985134 w 3291840"/>
              <a:gd name="connsiteY47" fmla="*/ 919951 h 3291840"/>
              <a:gd name="connsiteX48" fmla="*/ 378652 w 3291840"/>
              <a:gd name="connsiteY48" fmla="*/ 801524 h 3291840"/>
              <a:gd name="connsiteX49" fmla="*/ 306706 w 3291840"/>
              <a:gd name="connsiteY49" fmla="*/ 919951 h 3291840"/>
              <a:gd name="connsiteX50" fmla="*/ 153827 w 3291840"/>
              <a:gd name="connsiteY50" fmla="*/ 1338975 h 3291840"/>
              <a:gd name="connsiteX51" fmla="*/ 152755 w 3291840"/>
              <a:gd name="connsiteY51" fmla="*/ 1345997 h 3291840"/>
              <a:gd name="connsiteX52" fmla="*/ 152755 w 3291840"/>
              <a:gd name="connsiteY52" fmla="*/ 1027421 h 3291840"/>
              <a:gd name="connsiteX53" fmla="*/ 811774 w 3291840"/>
              <a:gd name="connsiteY53" fmla="*/ 228788 h 3291840"/>
              <a:gd name="connsiteX54" fmla="*/ 228788 w 3291840"/>
              <a:gd name="connsiteY54" fmla="*/ 811774 h 3291840"/>
              <a:gd name="connsiteX55" fmla="*/ 281097 w 3291840"/>
              <a:gd name="connsiteY55" fmla="*/ 725670 h 3291840"/>
              <a:gd name="connsiteX56" fmla="*/ 725670 w 3291840"/>
              <a:gd name="connsiteY56" fmla="*/ 281097 h 3291840"/>
              <a:gd name="connsiteX57" fmla="*/ 2480066 w 3291840"/>
              <a:gd name="connsiteY57" fmla="*/ 228788 h 3291840"/>
              <a:gd name="connsiteX58" fmla="*/ 2566170 w 3291840"/>
              <a:gd name="connsiteY58" fmla="*/ 281097 h 3291840"/>
              <a:gd name="connsiteX59" fmla="*/ 3010743 w 3291840"/>
              <a:gd name="connsiteY59" fmla="*/ 725670 h 3291840"/>
              <a:gd name="connsiteX60" fmla="*/ 3063052 w 3291840"/>
              <a:gd name="connsiteY60" fmla="*/ 811774 h 3291840"/>
              <a:gd name="connsiteX61" fmla="*/ 1945843 w 3291840"/>
              <a:gd name="connsiteY61" fmla="*/ 152755 h 3291840"/>
              <a:gd name="connsiteX62" fmla="*/ 2264419 w 3291840"/>
              <a:gd name="connsiteY62" fmla="*/ 152755 h 3291840"/>
              <a:gd name="connsiteX63" fmla="*/ 2490317 w 3291840"/>
              <a:gd name="connsiteY63" fmla="*/ 378652 h 3291840"/>
              <a:gd name="connsiteX64" fmla="*/ 2371890 w 3291840"/>
              <a:gd name="connsiteY64" fmla="*/ 306706 h 3291840"/>
              <a:gd name="connsiteX65" fmla="*/ 1952865 w 3291840"/>
              <a:gd name="connsiteY65" fmla="*/ 153827 h 3291840"/>
              <a:gd name="connsiteX66" fmla="*/ 1027421 w 3291840"/>
              <a:gd name="connsiteY66" fmla="*/ 152755 h 3291840"/>
              <a:gd name="connsiteX67" fmla="*/ 1345998 w 3291840"/>
              <a:gd name="connsiteY67" fmla="*/ 152755 h 3291840"/>
              <a:gd name="connsiteX68" fmla="*/ 1338975 w 3291840"/>
              <a:gd name="connsiteY68" fmla="*/ 153827 h 3291840"/>
              <a:gd name="connsiteX69" fmla="*/ 919951 w 3291840"/>
              <a:gd name="connsiteY69" fmla="*/ 306706 h 3291840"/>
              <a:gd name="connsiteX70" fmla="*/ 801523 w 3291840"/>
              <a:gd name="connsiteY70" fmla="*/ 378653 h 3291840"/>
              <a:gd name="connsiteX71" fmla="*/ 1645920 w 3291840"/>
              <a:gd name="connsiteY71" fmla="*/ 0 h 3291840"/>
              <a:gd name="connsiteX72" fmla="*/ 1977631 w 3291840"/>
              <a:gd name="connsiteY72" fmla="*/ 33439 h 3291840"/>
              <a:gd name="connsiteX73" fmla="*/ 2057723 w 3291840"/>
              <a:gd name="connsiteY73" fmla="*/ 54033 h 3291840"/>
              <a:gd name="connsiteX74" fmla="*/ 1234118 w 3291840"/>
              <a:gd name="connsiteY74" fmla="*/ 54033 h 3291840"/>
              <a:gd name="connsiteX75" fmla="*/ 1314210 w 3291840"/>
              <a:gd name="connsiteY75" fmla="*/ 33439 h 3291840"/>
              <a:gd name="connsiteX76" fmla="*/ 1645920 w 3291840"/>
              <a:gd name="connsiteY76" fmla="*/ 0 h 329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291840" h="3291840">
                <a:moveTo>
                  <a:pt x="1234118" y="3237807"/>
                </a:moveTo>
                <a:lnTo>
                  <a:pt x="2057723" y="3237807"/>
                </a:lnTo>
                <a:lnTo>
                  <a:pt x="1977631" y="3258401"/>
                </a:lnTo>
                <a:cubicBezTo>
                  <a:pt x="1870485" y="3280326"/>
                  <a:pt x="1759547" y="3291840"/>
                  <a:pt x="1645920" y="3291840"/>
                </a:cubicBezTo>
                <a:cubicBezTo>
                  <a:pt x="1532293" y="3291840"/>
                  <a:pt x="1421355" y="3280326"/>
                  <a:pt x="1314210" y="3258401"/>
                </a:cubicBezTo>
                <a:close/>
                <a:moveTo>
                  <a:pt x="2490316" y="2913188"/>
                </a:moveTo>
                <a:lnTo>
                  <a:pt x="2264419" y="3139085"/>
                </a:lnTo>
                <a:lnTo>
                  <a:pt x="1945844" y="3139085"/>
                </a:lnTo>
                <a:lnTo>
                  <a:pt x="1952865" y="3138014"/>
                </a:lnTo>
                <a:cubicBezTo>
                  <a:pt x="2101584" y="3107581"/>
                  <a:pt x="2242407" y="3055473"/>
                  <a:pt x="2371890" y="2985134"/>
                </a:cubicBezTo>
                <a:close/>
                <a:moveTo>
                  <a:pt x="801524" y="2913188"/>
                </a:moveTo>
                <a:lnTo>
                  <a:pt x="919951" y="2985134"/>
                </a:lnTo>
                <a:cubicBezTo>
                  <a:pt x="1049433" y="3055473"/>
                  <a:pt x="1190256" y="3107581"/>
                  <a:pt x="1338975" y="3138014"/>
                </a:cubicBezTo>
                <a:lnTo>
                  <a:pt x="1345997" y="3139085"/>
                </a:lnTo>
                <a:lnTo>
                  <a:pt x="1027421" y="3139085"/>
                </a:lnTo>
                <a:close/>
                <a:moveTo>
                  <a:pt x="228788" y="2480067"/>
                </a:moveTo>
                <a:lnTo>
                  <a:pt x="811774" y="3063052"/>
                </a:lnTo>
                <a:lnTo>
                  <a:pt x="725670" y="3010743"/>
                </a:lnTo>
                <a:cubicBezTo>
                  <a:pt x="550543" y="2892430"/>
                  <a:pt x="399411" y="2741297"/>
                  <a:pt x="281097" y="2566170"/>
                </a:cubicBezTo>
                <a:close/>
                <a:moveTo>
                  <a:pt x="3063052" y="2480066"/>
                </a:moveTo>
                <a:lnTo>
                  <a:pt x="3010743" y="2566170"/>
                </a:lnTo>
                <a:cubicBezTo>
                  <a:pt x="2892430" y="2741297"/>
                  <a:pt x="2741297" y="2892430"/>
                  <a:pt x="2566170" y="3010743"/>
                </a:cubicBezTo>
                <a:lnTo>
                  <a:pt x="2480066" y="3063053"/>
                </a:lnTo>
                <a:close/>
                <a:moveTo>
                  <a:pt x="3139085" y="1945843"/>
                </a:moveTo>
                <a:lnTo>
                  <a:pt x="3139085" y="2264419"/>
                </a:lnTo>
                <a:lnTo>
                  <a:pt x="2913188" y="2490317"/>
                </a:lnTo>
                <a:lnTo>
                  <a:pt x="2985134" y="2371890"/>
                </a:lnTo>
                <a:cubicBezTo>
                  <a:pt x="3055473" y="2242407"/>
                  <a:pt x="3107581" y="2101584"/>
                  <a:pt x="3138014" y="1952865"/>
                </a:cubicBezTo>
                <a:close/>
                <a:moveTo>
                  <a:pt x="152755" y="1945843"/>
                </a:moveTo>
                <a:lnTo>
                  <a:pt x="153827" y="1952865"/>
                </a:lnTo>
                <a:cubicBezTo>
                  <a:pt x="184259" y="2101584"/>
                  <a:pt x="236367" y="2242407"/>
                  <a:pt x="306706" y="2371890"/>
                </a:cubicBezTo>
                <a:lnTo>
                  <a:pt x="378652" y="2490317"/>
                </a:lnTo>
                <a:lnTo>
                  <a:pt x="152755" y="2264419"/>
                </a:lnTo>
                <a:close/>
                <a:moveTo>
                  <a:pt x="54033" y="1234118"/>
                </a:moveTo>
                <a:lnTo>
                  <a:pt x="54033" y="2057723"/>
                </a:lnTo>
                <a:lnTo>
                  <a:pt x="33439" y="1977631"/>
                </a:lnTo>
                <a:cubicBezTo>
                  <a:pt x="11514" y="1870485"/>
                  <a:pt x="0" y="1759547"/>
                  <a:pt x="0" y="1645920"/>
                </a:cubicBezTo>
                <a:cubicBezTo>
                  <a:pt x="0" y="1532293"/>
                  <a:pt x="11514" y="1421355"/>
                  <a:pt x="33439" y="1314210"/>
                </a:cubicBezTo>
                <a:close/>
                <a:moveTo>
                  <a:pt x="3237807" y="1234118"/>
                </a:moveTo>
                <a:lnTo>
                  <a:pt x="3258401" y="1314210"/>
                </a:lnTo>
                <a:cubicBezTo>
                  <a:pt x="3280326" y="1421355"/>
                  <a:pt x="3291840" y="1532293"/>
                  <a:pt x="3291840" y="1645920"/>
                </a:cubicBezTo>
                <a:cubicBezTo>
                  <a:pt x="3291840" y="1759547"/>
                  <a:pt x="3280326" y="1870485"/>
                  <a:pt x="3258401" y="1977631"/>
                </a:cubicBezTo>
                <a:lnTo>
                  <a:pt x="3237807" y="2057723"/>
                </a:lnTo>
                <a:close/>
                <a:moveTo>
                  <a:pt x="2913188" y="801524"/>
                </a:moveTo>
                <a:lnTo>
                  <a:pt x="3139085" y="1027421"/>
                </a:lnTo>
                <a:lnTo>
                  <a:pt x="3139085" y="1345997"/>
                </a:lnTo>
                <a:lnTo>
                  <a:pt x="3138014" y="1338975"/>
                </a:lnTo>
                <a:cubicBezTo>
                  <a:pt x="3107581" y="1190256"/>
                  <a:pt x="3055473" y="1049433"/>
                  <a:pt x="2985134" y="919951"/>
                </a:cubicBezTo>
                <a:close/>
                <a:moveTo>
                  <a:pt x="378652" y="801524"/>
                </a:moveTo>
                <a:lnTo>
                  <a:pt x="306706" y="919951"/>
                </a:lnTo>
                <a:cubicBezTo>
                  <a:pt x="236367" y="1049433"/>
                  <a:pt x="184259" y="1190256"/>
                  <a:pt x="153827" y="1338975"/>
                </a:cubicBezTo>
                <a:lnTo>
                  <a:pt x="152755" y="1345997"/>
                </a:lnTo>
                <a:lnTo>
                  <a:pt x="152755" y="1027421"/>
                </a:lnTo>
                <a:close/>
                <a:moveTo>
                  <a:pt x="811774" y="228788"/>
                </a:moveTo>
                <a:lnTo>
                  <a:pt x="228788" y="811774"/>
                </a:lnTo>
                <a:lnTo>
                  <a:pt x="281097" y="725670"/>
                </a:lnTo>
                <a:cubicBezTo>
                  <a:pt x="399411" y="550543"/>
                  <a:pt x="550543" y="399411"/>
                  <a:pt x="725670" y="281097"/>
                </a:cubicBezTo>
                <a:close/>
                <a:moveTo>
                  <a:pt x="2480066" y="228788"/>
                </a:moveTo>
                <a:lnTo>
                  <a:pt x="2566170" y="281097"/>
                </a:lnTo>
                <a:cubicBezTo>
                  <a:pt x="2741297" y="399411"/>
                  <a:pt x="2892430" y="550543"/>
                  <a:pt x="3010743" y="725670"/>
                </a:cubicBezTo>
                <a:lnTo>
                  <a:pt x="3063052" y="811774"/>
                </a:lnTo>
                <a:close/>
                <a:moveTo>
                  <a:pt x="1945843" y="152755"/>
                </a:moveTo>
                <a:lnTo>
                  <a:pt x="2264419" y="152755"/>
                </a:lnTo>
                <a:lnTo>
                  <a:pt x="2490317" y="378652"/>
                </a:lnTo>
                <a:lnTo>
                  <a:pt x="2371890" y="306706"/>
                </a:lnTo>
                <a:cubicBezTo>
                  <a:pt x="2242407" y="236367"/>
                  <a:pt x="2101584" y="184259"/>
                  <a:pt x="1952865" y="153827"/>
                </a:cubicBezTo>
                <a:close/>
                <a:moveTo>
                  <a:pt x="1027421" y="152755"/>
                </a:moveTo>
                <a:lnTo>
                  <a:pt x="1345998" y="152755"/>
                </a:lnTo>
                <a:lnTo>
                  <a:pt x="1338975" y="153827"/>
                </a:lnTo>
                <a:cubicBezTo>
                  <a:pt x="1190256" y="184259"/>
                  <a:pt x="1049433" y="236367"/>
                  <a:pt x="919951" y="306706"/>
                </a:cubicBezTo>
                <a:lnTo>
                  <a:pt x="801523" y="378653"/>
                </a:lnTo>
                <a:close/>
                <a:moveTo>
                  <a:pt x="1645920" y="0"/>
                </a:moveTo>
                <a:cubicBezTo>
                  <a:pt x="1759547" y="0"/>
                  <a:pt x="1870485" y="11514"/>
                  <a:pt x="1977631" y="33439"/>
                </a:cubicBezTo>
                <a:lnTo>
                  <a:pt x="2057723" y="54033"/>
                </a:lnTo>
                <a:lnTo>
                  <a:pt x="1234118" y="54033"/>
                </a:lnTo>
                <a:lnTo>
                  <a:pt x="1314210" y="33439"/>
                </a:lnTo>
                <a:cubicBezTo>
                  <a:pt x="1421355" y="11514"/>
                  <a:pt x="1532293" y="0"/>
                  <a:pt x="1645920" y="0"/>
                </a:cubicBezTo>
                <a:close/>
              </a:path>
            </a:pathLst>
          </a:custGeom>
          <a:gradFill>
            <a:gsLst>
              <a:gs pos="700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 userDrawn="1"/>
        </p:nvCxnSpPr>
        <p:spPr>
          <a:xfrm>
            <a:off x="1074057" y="0"/>
            <a:ext cx="0" cy="6858000"/>
          </a:xfrm>
          <a:prstGeom prst="line">
            <a:avLst/>
          </a:prstGeom>
          <a:ln>
            <a:gradFill>
              <a:gsLst>
                <a:gs pos="0">
                  <a:srgbClr val="FF8256"/>
                </a:gs>
                <a:gs pos="21000">
                  <a:srgbClr val="FEF6A1"/>
                </a:gs>
                <a:gs pos="55000">
                  <a:srgbClr val="BFFA8E"/>
                </a:gs>
                <a:gs pos="100000">
                  <a:srgbClr val="A03FFF"/>
                </a:gs>
                <a:gs pos="80000">
                  <a:srgbClr val="6FBBF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>
          <a:xfrm>
            <a:off x="5436096" y="777181"/>
            <a:ext cx="3511959" cy="253314"/>
          </a:xfrm>
          <a:prstGeom prst="roundRect">
            <a:avLst>
              <a:gd name="adj" fmla="val 50000"/>
            </a:avLst>
          </a:prstGeom>
          <a:solidFill>
            <a:srgbClr val="1B162C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r">
              <a:defRPr lang="ko-KR" altLang="en-US" sz="1400" dirty="0" smtClean="0">
                <a:solidFill>
                  <a:schemeClr val="lt1"/>
                </a:solidFill>
              </a:defRPr>
            </a:lvl1pPr>
          </a:lstStyle>
          <a:p>
            <a:pPr lvl="0" algn="ctr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4" hasCustomPrompt="1"/>
          </p:nvPr>
        </p:nvSpPr>
        <p:spPr>
          <a:xfrm>
            <a:off x="248227" y="476250"/>
            <a:ext cx="583046" cy="3016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01</a:t>
            </a:r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4856723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</a:defRPr>
            </a:lvl1pPr>
          </a:lstStyle>
          <a:p>
            <a:r>
              <a:rPr lang="en-US" altLang="ko-KR" smtClean="0"/>
              <a:t>ADSTORE.TISTORY.COM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marL="0" indent="0" algn="r">
              <a:lnSpc>
                <a:spcPct val="100000"/>
              </a:lnSpc>
              <a:buFont typeface="Arial" panose="020B0604020202020204" pitchFamily="34" charset="0"/>
              <a:buNone/>
              <a:defRPr sz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</a:defRPr>
            </a:lvl1pPr>
          </a:lstStyle>
          <a:p>
            <a:fld id="{F030FDF3-B27B-451D-A696-DD13E4F22D5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8860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64" r:id="rId3"/>
    <p:sldLayoutId id="2147483662" r:id="rId4"/>
  </p:sldLayoutIdLst>
  <p:timing>
    <p:tnLst>
      <p:par>
        <p:cTn id="1" dur="indefinite" restart="never" nodeType="tmRoot"/>
      </p:par>
    </p:tnLst>
  </p:timing>
  <p:hf hdr="0" dt="0"/>
  <p:txStyles>
    <p:titleStyle>
      <a:lvl1pPr marL="0" indent="0" algn="l" defTabSz="914400" rtl="0" eaLnBrk="1" latinLnBrk="1" hangingPunct="1">
        <a:lnSpc>
          <a:spcPct val="100000"/>
        </a:lnSpc>
        <a:spcBef>
          <a:spcPct val="0"/>
        </a:spcBef>
        <a:buFont typeface="Arial" panose="020B0604020202020204" pitchFamily="34" charset="0"/>
        <a:buNone/>
        <a:defRPr sz="44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8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4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6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제목 44"/>
          <p:cNvSpPr>
            <a:spLocks noGrp="1"/>
          </p:cNvSpPr>
          <p:nvPr>
            <p:ph type="ctrTitle"/>
          </p:nvPr>
        </p:nvSpPr>
        <p:spPr>
          <a:xfrm>
            <a:off x="3415288" y="2564904"/>
            <a:ext cx="2313420" cy="1800200"/>
          </a:xfrm>
        </p:spPr>
        <p:txBody>
          <a:bodyPr/>
          <a:lstStyle/>
          <a:p>
            <a:r>
              <a:rPr lang="en-US" altLang="ko-KR" sz="4000" dirty="0" err="1" smtClean="0"/>
              <a:t>Webtour</a:t>
            </a:r>
            <a:r>
              <a:rPr lang="en-US" altLang="ko-KR" sz="4000" dirty="0" smtClean="0"/>
              <a:t/>
            </a:r>
            <a:br>
              <a:rPr lang="en-US" altLang="ko-KR" sz="4000" dirty="0" smtClean="0"/>
            </a:br>
            <a:r>
              <a:rPr lang="en-US" altLang="ko-KR" sz="4000" dirty="0" smtClean="0"/>
              <a:t>renewal</a:t>
            </a:r>
            <a:br>
              <a:rPr lang="en-US" altLang="ko-KR" sz="4000" dirty="0" smtClean="0"/>
            </a:br>
            <a:r>
              <a:rPr lang="en-US" altLang="ko-KR" sz="4000" dirty="0" smtClean="0"/>
              <a:t>project</a:t>
            </a:r>
            <a:endParaRPr lang="ko-KR" altLang="en-US" sz="4000" dirty="0"/>
          </a:p>
        </p:txBody>
      </p:sp>
      <p:sp>
        <p:nvSpPr>
          <p:cNvPr id="48" name="눈물 방울 47"/>
          <p:cNvSpPr/>
          <p:nvPr/>
        </p:nvSpPr>
        <p:spPr>
          <a:xfrm rot="18900000">
            <a:off x="4494160" y="2165098"/>
            <a:ext cx="155676" cy="155676"/>
          </a:xfrm>
          <a:prstGeom prst="teardrop">
            <a:avLst>
              <a:gd name="adj" fmla="val 98474"/>
            </a:avLst>
          </a:prstGeom>
          <a:gradFill flip="none" rotWithShape="1">
            <a:gsLst>
              <a:gs pos="0">
                <a:schemeClr val="bg1">
                  <a:lumMod val="93000"/>
                </a:schemeClr>
              </a:gs>
              <a:gs pos="100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부제목 1"/>
          <p:cNvSpPr>
            <a:spLocks noGrp="1"/>
          </p:cNvSpPr>
          <p:nvPr>
            <p:ph type="subTitle" idx="1"/>
          </p:nvPr>
        </p:nvSpPr>
        <p:spPr>
          <a:xfrm>
            <a:off x="3669606" y="5661248"/>
            <a:ext cx="1804784" cy="720080"/>
          </a:xfrm>
        </p:spPr>
        <p:txBody>
          <a:bodyPr/>
          <a:lstStyle/>
          <a:p>
            <a:r>
              <a:rPr lang="en-US" altLang="ko-KR" dirty="0" smtClean="0"/>
              <a:t>Park se </a:t>
            </a:r>
            <a:r>
              <a:rPr lang="en-US" altLang="ko-KR" dirty="0" err="1" smtClean="0"/>
              <a:t>yong</a:t>
            </a:r>
            <a:endParaRPr lang="en-US" altLang="ko-KR" dirty="0" smtClean="0"/>
          </a:p>
          <a:p>
            <a:r>
              <a:rPr lang="en-US" altLang="ko-KR" dirty="0" smtClean="0"/>
              <a:t>Shin </a:t>
            </a:r>
            <a:r>
              <a:rPr lang="en-US" altLang="ko-KR" dirty="0" err="1" smtClean="0"/>
              <a:t>jong</a:t>
            </a:r>
            <a:r>
              <a:rPr lang="en-US" altLang="ko-KR" dirty="0" smtClean="0"/>
              <a:t> won</a:t>
            </a:r>
            <a:endParaRPr lang="ko-KR" altLang="en-US" dirty="0"/>
          </a:p>
        </p:txBody>
      </p:sp>
      <p:sp>
        <p:nvSpPr>
          <p:cNvPr id="6" name="부제목 1"/>
          <p:cNvSpPr txBox="1">
            <a:spLocks/>
          </p:cNvSpPr>
          <p:nvPr/>
        </p:nvSpPr>
        <p:spPr>
          <a:xfrm>
            <a:off x="3669606" y="4365104"/>
            <a:ext cx="1804784" cy="72008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600" kern="1200" dirty="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chemeClr val="bg1"/>
                </a:solidFill>
                <a:latin typeface="Gobold High Thin" panose="02000500000000000000" pitchFamily="2" charset="0"/>
                <a:ea typeface="+mj-ea"/>
                <a:cs typeface="+mj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 smtClean="0"/>
              <a:t>여행가</a:t>
            </a:r>
            <a:r>
              <a:rPr lang="ko-KR" altLang="en-US" sz="1200"/>
              <a:t>조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101316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60000" sy="6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www.Webtour</a:t>
            </a:r>
            <a:r>
              <a:rPr lang="en-US" altLang="ko-KR" dirty="0" smtClean="0"/>
              <a:t>.com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115616" y="2636913"/>
            <a:ext cx="2373312" cy="936104"/>
          </a:xfrm>
        </p:spPr>
        <p:txBody>
          <a:bodyPr/>
          <a:lstStyle/>
          <a:p>
            <a:pPr algn="dist"/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 smtClean="0"/>
              <a:t>MOCK UP</a:t>
            </a:r>
            <a:endParaRPr lang="en-US" altLang="ko-KR" dirty="0" smtClean="0"/>
          </a:p>
          <a:p>
            <a:r>
              <a:rPr lang="en-US" altLang="ko-KR" dirty="0" smtClean="0"/>
              <a:t>DESIGN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0203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idx="1"/>
          </p:nvPr>
        </p:nvSpPr>
        <p:spPr>
          <a:xfrm>
            <a:off x="6444208" y="6165304"/>
            <a:ext cx="2449929" cy="432048"/>
          </a:xfrm>
        </p:spPr>
        <p:txBody>
          <a:bodyPr>
            <a:noAutofit/>
          </a:bodyPr>
          <a:lstStyle/>
          <a:p>
            <a:pPr algn="r"/>
            <a:r>
              <a:rPr lang="en-US" altLang="ko-KR" sz="1100" dirty="0" smtClean="0"/>
              <a:t>WWW.WEBTOUR.COM/INDEX.ASP</a:t>
            </a:r>
            <a:endParaRPr lang="ko-KR" altLang="en-US" sz="11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ko-KR" sz="2400" dirty="0" smtClean="0"/>
              <a:t>01</a:t>
            </a:r>
            <a:endParaRPr lang="ko-KR" altLang="en-US" sz="2400" dirty="0"/>
          </a:p>
        </p:txBody>
      </p:sp>
      <p:sp>
        <p:nvSpPr>
          <p:cNvPr id="13" name="텍스트 개체 틀 10"/>
          <p:cNvSpPr txBox="1">
            <a:spLocks/>
          </p:cNvSpPr>
          <p:nvPr/>
        </p:nvSpPr>
        <p:spPr>
          <a:xfrm>
            <a:off x="6966332" y="5883998"/>
            <a:ext cx="1889683" cy="353314"/>
          </a:xfrm>
          <a:prstGeom prst="roundRect">
            <a:avLst>
              <a:gd name="adj" fmla="val 50000"/>
            </a:avLst>
          </a:prstGeom>
          <a:ln>
            <a:solidFill>
              <a:srgbClr val="1B16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kern="1200" dirty="0" smtClean="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dirty="0" smtClean="0">
                <a:solidFill>
                  <a:srgbClr val="1B162C"/>
                </a:solidFill>
              </a:rPr>
              <a:t>MAIN PAGE _ PC</a:t>
            </a:r>
            <a:endParaRPr lang="en-US" altLang="ko-KR" sz="1200" dirty="0">
              <a:solidFill>
                <a:srgbClr val="1B162C"/>
              </a:solidFill>
            </a:endParaRPr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214573" y="88435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sz="4000" dirty="0" smtClean="0">
                <a:ln w="6350">
                  <a:noFill/>
                </a:ln>
                <a:latin typeface="+mn-lt"/>
              </a:rPr>
              <a:t>MOCK UP</a:t>
            </a:r>
            <a:br>
              <a:rPr lang="en-US" altLang="ko-KR" sz="4000" dirty="0" smtClean="0">
                <a:ln w="6350">
                  <a:noFill/>
                </a:ln>
                <a:latin typeface="+mn-lt"/>
              </a:rPr>
            </a:br>
            <a:r>
              <a:rPr lang="en-US" altLang="ko-KR" sz="1200" dirty="0" smtClean="0">
                <a:ln w="6350">
                  <a:noFill/>
                </a:ln>
                <a:latin typeface="+mn-lt"/>
              </a:rPr>
              <a:t>WEBTOUR SITE RENEWAL PROJECT</a:t>
            </a:r>
            <a:endParaRPr lang="ko-KR" altLang="en-US" sz="1600" dirty="0">
              <a:ln w="6350">
                <a:noFill/>
              </a:ln>
              <a:latin typeface="+mn-lt"/>
            </a:endParaRPr>
          </a:p>
        </p:txBody>
      </p:sp>
      <p:pic>
        <p:nvPicPr>
          <p:cNvPr id="14" name="Picture 2" descr="C:\Users\관리자\Desktop\team\0408\웹투어PC_F_1\02_Copy of Copy of Untitle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9986" y="1340768"/>
            <a:ext cx="2534759" cy="5168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관리자\Desktop\team\0408\웹투어PC_F_1\01_Copy of Untitle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39" y="1340768"/>
            <a:ext cx="2534759" cy="5168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109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idx="1"/>
          </p:nvPr>
        </p:nvSpPr>
        <p:spPr>
          <a:xfrm>
            <a:off x="6444208" y="6165304"/>
            <a:ext cx="2449929" cy="432048"/>
          </a:xfrm>
        </p:spPr>
        <p:txBody>
          <a:bodyPr>
            <a:noAutofit/>
          </a:bodyPr>
          <a:lstStyle/>
          <a:p>
            <a:pPr algn="r"/>
            <a:r>
              <a:rPr lang="en-US" altLang="ko-KR" sz="1100" dirty="0" smtClean="0"/>
              <a:t>WWW.WEBTOUR.COM/INDEX.ASP</a:t>
            </a:r>
            <a:endParaRPr lang="ko-KR" altLang="en-US" sz="11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ko-KR" sz="2400" dirty="0" smtClean="0"/>
              <a:t>01</a:t>
            </a:r>
            <a:endParaRPr lang="ko-KR" altLang="en-US" sz="2400" dirty="0"/>
          </a:p>
        </p:txBody>
      </p:sp>
      <p:sp>
        <p:nvSpPr>
          <p:cNvPr id="13" name="텍스트 개체 틀 10"/>
          <p:cNvSpPr txBox="1">
            <a:spLocks/>
          </p:cNvSpPr>
          <p:nvPr/>
        </p:nvSpPr>
        <p:spPr>
          <a:xfrm>
            <a:off x="6966332" y="5883998"/>
            <a:ext cx="1889683" cy="353314"/>
          </a:xfrm>
          <a:prstGeom prst="roundRect">
            <a:avLst>
              <a:gd name="adj" fmla="val 50000"/>
            </a:avLst>
          </a:prstGeom>
          <a:ln>
            <a:solidFill>
              <a:srgbClr val="1B16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kern="1200" dirty="0" smtClean="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dirty="0" smtClean="0">
                <a:solidFill>
                  <a:srgbClr val="1B162C"/>
                </a:solidFill>
              </a:rPr>
              <a:t>SUB PAGE _ PC</a:t>
            </a:r>
            <a:endParaRPr lang="en-US" altLang="ko-KR" sz="1200" dirty="0">
              <a:solidFill>
                <a:srgbClr val="1B162C"/>
              </a:solidFill>
            </a:endParaRPr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214573" y="88435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sz="4000" dirty="0" smtClean="0">
                <a:ln w="6350">
                  <a:noFill/>
                </a:ln>
                <a:latin typeface="+mn-lt"/>
              </a:rPr>
              <a:t>MOCK UP</a:t>
            </a:r>
            <a:br>
              <a:rPr lang="en-US" altLang="ko-KR" sz="4000" dirty="0" smtClean="0">
                <a:ln w="6350">
                  <a:noFill/>
                </a:ln>
                <a:latin typeface="+mn-lt"/>
              </a:rPr>
            </a:br>
            <a:r>
              <a:rPr lang="en-US" altLang="ko-KR" sz="1200" dirty="0" smtClean="0">
                <a:ln w="6350">
                  <a:noFill/>
                </a:ln>
                <a:latin typeface="+mn-lt"/>
              </a:rPr>
              <a:t>WEBTOUR SITE RENEWAL PROJECT</a:t>
            </a:r>
            <a:endParaRPr lang="ko-KR" altLang="en-US" sz="1600" dirty="0">
              <a:ln w="6350">
                <a:noFill/>
              </a:ln>
              <a:latin typeface="+mn-lt"/>
            </a:endParaRPr>
          </a:p>
        </p:txBody>
      </p:sp>
      <p:pic>
        <p:nvPicPr>
          <p:cNvPr id="2050" name="Picture 2" descr="C:\Users\관리자\Desktop\team\0408\웹투어PC_F_1\03_Copy of Untitle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340768"/>
            <a:ext cx="2080584" cy="52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관리자\Desktop\team\0408\웹투어PC_F_1\04_Untitle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880" y="1340768"/>
            <a:ext cx="2080584" cy="52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690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idx="1"/>
          </p:nvPr>
        </p:nvSpPr>
        <p:spPr>
          <a:xfrm>
            <a:off x="6444208" y="6165304"/>
            <a:ext cx="2449929" cy="432048"/>
          </a:xfrm>
        </p:spPr>
        <p:txBody>
          <a:bodyPr>
            <a:noAutofit/>
          </a:bodyPr>
          <a:lstStyle/>
          <a:p>
            <a:pPr algn="r"/>
            <a:r>
              <a:rPr lang="en-US" altLang="ko-KR" sz="1100" dirty="0" smtClean="0"/>
              <a:t>WWW.WEBTOUR.COM/INDEX.ASP</a:t>
            </a:r>
            <a:endParaRPr lang="ko-KR" altLang="en-US" sz="11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ko-KR" sz="2400" dirty="0" smtClean="0"/>
              <a:t>01</a:t>
            </a:r>
            <a:endParaRPr lang="ko-KR" altLang="en-US" sz="2400" dirty="0"/>
          </a:p>
        </p:txBody>
      </p:sp>
      <p:sp>
        <p:nvSpPr>
          <p:cNvPr id="13" name="텍스트 개체 틀 10"/>
          <p:cNvSpPr txBox="1">
            <a:spLocks/>
          </p:cNvSpPr>
          <p:nvPr/>
        </p:nvSpPr>
        <p:spPr>
          <a:xfrm>
            <a:off x="6966332" y="5883998"/>
            <a:ext cx="1889683" cy="353314"/>
          </a:xfrm>
          <a:prstGeom prst="roundRect">
            <a:avLst>
              <a:gd name="adj" fmla="val 50000"/>
            </a:avLst>
          </a:prstGeom>
          <a:ln>
            <a:solidFill>
              <a:srgbClr val="1B16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kern="1200" dirty="0" smtClean="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dirty="0" smtClean="0">
                <a:solidFill>
                  <a:srgbClr val="1B162C"/>
                </a:solidFill>
              </a:rPr>
              <a:t>MAIN PAGE _ MOBILE</a:t>
            </a:r>
            <a:endParaRPr lang="en-US" altLang="ko-KR" sz="1200" dirty="0">
              <a:solidFill>
                <a:srgbClr val="1B162C"/>
              </a:solidFill>
            </a:endParaRPr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214573" y="88435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sz="4000" dirty="0" smtClean="0">
                <a:ln w="6350">
                  <a:noFill/>
                </a:ln>
                <a:latin typeface="+mn-lt"/>
              </a:rPr>
              <a:t>MOCK UP</a:t>
            </a:r>
            <a:br>
              <a:rPr lang="en-US" altLang="ko-KR" sz="4000" dirty="0" smtClean="0">
                <a:ln w="6350">
                  <a:noFill/>
                </a:ln>
                <a:latin typeface="+mn-lt"/>
              </a:rPr>
            </a:br>
            <a:r>
              <a:rPr lang="en-US" altLang="ko-KR" sz="1200" dirty="0" smtClean="0">
                <a:ln w="6350">
                  <a:noFill/>
                </a:ln>
                <a:latin typeface="+mn-lt"/>
              </a:rPr>
              <a:t>WEBTOUR SITE RENEWAL PROJECT</a:t>
            </a:r>
            <a:endParaRPr lang="ko-KR" altLang="en-US" sz="1600" dirty="0">
              <a:ln w="6350">
                <a:noFill/>
              </a:ln>
              <a:latin typeface="+mn-lt"/>
            </a:endParaRPr>
          </a:p>
        </p:txBody>
      </p:sp>
      <p:pic>
        <p:nvPicPr>
          <p:cNvPr id="3074" name="Picture 2" descr="C:\Users\관리자\Desktop\team\0408\웹투어_M_1\01_Untitle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268760"/>
            <a:ext cx="1941650" cy="5361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관리자\Desktop\team\0408\웹투어_M_1\02_Copy of Untitle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1268760"/>
            <a:ext cx="1941650" cy="5361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관리자\Desktop\team\0408\KakaoTalk_20160408_14375505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052736"/>
            <a:ext cx="2743200" cy="447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관리자\Desktop\team\0408\웹투어_M_1\03_Copy of Copy of Untitled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" r="895" b="36613"/>
          <a:stretch/>
        </p:blipFill>
        <p:spPr bwMode="auto">
          <a:xfrm>
            <a:off x="5818302" y="1556791"/>
            <a:ext cx="1979438" cy="3528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86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idx="1"/>
          </p:nvPr>
        </p:nvSpPr>
        <p:spPr>
          <a:xfrm>
            <a:off x="6444208" y="6165304"/>
            <a:ext cx="2449929" cy="432048"/>
          </a:xfrm>
        </p:spPr>
        <p:txBody>
          <a:bodyPr>
            <a:noAutofit/>
          </a:bodyPr>
          <a:lstStyle/>
          <a:p>
            <a:pPr algn="r"/>
            <a:r>
              <a:rPr lang="en-US" altLang="ko-KR" sz="1100" dirty="0" smtClean="0"/>
              <a:t>WWW.WEBTOUR.COM/INDEX.ASP</a:t>
            </a:r>
            <a:endParaRPr lang="ko-KR" altLang="en-US" sz="11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ko-KR" sz="2400" dirty="0" smtClean="0"/>
              <a:t>02</a:t>
            </a:r>
            <a:endParaRPr lang="ko-KR" altLang="en-US" sz="2400" dirty="0"/>
          </a:p>
        </p:txBody>
      </p:sp>
      <p:sp>
        <p:nvSpPr>
          <p:cNvPr id="13" name="텍스트 개체 틀 10"/>
          <p:cNvSpPr txBox="1">
            <a:spLocks/>
          </p:cNvSpPr>
          <p:nvPr/>
        </p:nvSpPr>
        <p:spPr>
          <a:xfrm>
            <a:off x="6966332" y="5883998"/>
            <a:ext cx="1889683" cy="353314"/>
          </a:xfrm>
          <a:prstGeom prst="roundRect">
            <a:avLst>
              <a:gd name="adj" fmla="val 50000"/>
            </a:avLst>
          </a:prstGeom>
          <a:ln>
            <a:solidFill>
              <a:srgbClr val="1B16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kern="1200" dirty="0" smtClean="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dirty="0" smtClean="0">
                <a:solidFill>
                  <a:srgbClr val="1B162C"/>
                </a:solidFill>
              </a:rPr>
              <a:t>MAIN PAGE _ PC</a:t>
            </a:r>
            <a:endParaRPr lang="en-US" altLang="ko-KR" sz="1200" dirty="0">
              <a:solidFill>
                <a:srgbClr val="1B162C"/>
              </a:solidFill>
            </a:endParaRPr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214573" y="88435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sz="4000" dirty="0" smtClean="0">
                <a:ln w="6350">
                  <a:noFill/>
                </a:ln>
                <a:latin typeface="+mn-lt"/>
              </a:rPr>
              <a:t>DESIGN</a:t>
            </a:r>
            <a:br>
              <a:rPr lang="en-US" altLang="ko-KR" sz="4000" dirty="0" smtClean="0">
                <a:ln w="6350">
                  <a:noFill/>
                </a:ln>
                <a:latin typeface="+mn-lt"/>
              </a:rPr>
            </a:br>
            <a:r>
              <a:rPr lang="en-US" altLang="ko-KR" sz="1200" dirty="0" smtClean="0">
                <a:ln w="6350">
                  <a:noFill/>
                </a:ln>
                <a:latin typeface="+mn-lt"/>
              </a:rPr>
              <a:t>WEBTOUR SITE RENEWAL PROJECT</a:t>
            </a:r>
            <a:endParaRPr lang="ko-KR" altLang="en-US" sz="1600" dirty="0">
              <a:ln w="6350">
                <a:noFill/>
              </a:ln>
              <a:latin typeface="+mn-lt"/>
            </a:endParaRPr>
          </a:p>
        </p:txBody>
      </p:sp>
      <p:pic>
        <p:nvPicPr>
          <p:cNvPr id="4098" name="Picture 2" descr="C:\Users\관리자\Desktop\team\0408\KakaoTalk_20160408_14135067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1" y="1268761"/>
            <a:ext cx="2504157" cy="5112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148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idx="1"/>
          </p:nvPr>
        </p:nvSpPr>
        <p:spPr>
          <a:xfrm>
            <a:off x="6444208" y="6165304"/>
            <a:ext cx="2449929" cy="432048"/>
          </a:xfrm>
        </p:spPr>
        <p:txBody>
          <a:bodyPr>
            <a:noAutofit/>
          </a:bodyPr>
          <a:lstStyle/>
          <a:p>
            <a:pPr algn="r"/>
            <a:r>
              <a:rPr lang="en-US" altLang="ko-KR" sz="1100" dirty="0" smtClean="0"/>
              <a:t>WWW.WEBTOUR.COM/INDEX.ASP</a:t>
            </a:r>
            <a:endParaRPr lang="ko-KR" altLang="en-US" sz="11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ko-KR" sz="2400" dirty="0" smtClean="0"/>
              <a:t>02</a:t>
            </a:r>
            <a:endParaRPr lang="ko-KR" altLang="en-US" sz="2400" dirty="0"/>
          </a:p>
        </p:txBody>
      </p:sp>
      <p:sp>
        <p:nvSpPr>
          <p:cNvPr id="13" name="텍스트 개체 틀 10"/>
          <p:cNvSpPr txBox="1">
            <a:spLocks/>
          </p:cNvSpPr>
          <p:nvPr/>
        </p:nvSpPr>
        <p:spPr>
          <a:xfrm>
            <a:off x="6966332" y="5883998"/>
            <a:ext cx="1889683" cy="353314"/>
          </a:xfrm>
          <a:prstGeom prst="roundRect">
            <a:avLst>
              <a:gd name="adj" fmla="val 50000"/>
            </a:avLst>
          </a:prstGeom>
          <a:ln>
            <a:solidFill>
              <a:srgbClr val="1B16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kern="1200" dirty="0" smtClean="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dirty="0" smtClean="0">
                <a:solidFill>
                  <a:srgbClr val="1B162C"/>
                </a:solidFill>
              </a:rPr>
              <a:t>MAIN PAGE _ PC</a:t>
            </a:r>
            <a:endParaRPr lang="en-US" altLang="ko-KR" sz="1200" dirty="0">
              <a:solidFill>
                <a:srgbClr val="1B162C"/>
              </a:solidFill>
            </a:endParaRPr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214573" y="88435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sz="4000" dirty="0" smtClean="0">
                <a:ln w="6350">
                  <a:noFill/>
                </a:ln>
                <a:latin typeface="+mn-lt"/>
              </a:rPr>
              <a:t>DESIGN</a:t>
            </a:r>
            <a:br>
              <a:rPr lang="en-US" altLang="ko-KR" sz="4000" dirty="0" smtClean="0">
                <a:ln w="6350">
                  <a:noFill/>
                </a:ln>
                <a:latin typeface="+mn-lt"/>
              </a:rPr>
            </a:br>
            <a:r>
              <a:rPr lang="en-US" altLang="ko-KR" sz="1200" dirty="0" smtClean="0">
                <a:ln w="6350">
                  <a:noFill/>
                </a:ln>
                <a:latin typeface="+mn-lt"/>
              </a:rPr>
              <a:t>WEBTOUR SITE RENEWAL PROJECT</a:t>
            </a:r>
            <a:endParaRPr lang="ko-KR" altLang="en-US" sz="1600" dirty="0">
              <a:ln w="6350">
                <a:noFill/>
              </a:ln>
              <a:latin typeface="+mn-lt"/>
            </a:endParaRPr>
          </a:p>
        </p:txBody>
      </p:sp>
      <p:pic>
        <p:nvPicPr>
          <p:cNvPr id="17" name="Picture 2" descr="C:\Users\관리자\Desktop\team\0408\KakaoTalk_20160408_141350676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150"/>
          <a:stretch/>
        </p:blipFill>
        <p:spPr bwMode="auto">
          <a:xfrm>
            <a:off x="1259633" y="1196752"/>
            <a:ext cx="6337424" cy="1015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:\Users\관리자\Desktop\team\0408\KakaoTalk_20160408_141350676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30" b="64587"/>
          <a:stretch/>
        </p:blipFill>
        <p:spPr bwMode="auto">
          <a:xfrm>
            <a:off x="1259632" y="2314714"/>
            <a:ext cx="3960440" cy="219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텍스트 개체 틀 4"/>
          <p:cNvSpPr txBox="1">
            <a:spLocks/>
          </p:cNvSpPr>
          <p:nvPr/>
        </p:nvSpPr>
        <p:spPr>
          <a:xfrm>
            <a:off x="7620939" y="1513693"/>
            <a:ext cx="827631" cy="4320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100" dirty="0" smtClean="0"/>
              <a:t>HEADER</a:t>
            </a:r>
            <a:endParaRPr lang="ko-KR" altLang="en-US" sz="1100" dirty="0"/>
          </a:p>
        </p:txBody>
      </p:sp>
      <p:sp>
        <p:nvSpPr>
          <p:cNvPr id="19" name="텍스트 개체 틀 4"/>
          <p:cNvSpPr txBox="1">
            <a:spLocks/>
          </p:cNvSpPr>
          <p:nvPr/>
        </p:nvSpPr>
        <p:spPr>
          <a:xfrm>
            <a:off x="7668344" y="3606764"/>
            <a:ext cx="901105" cy="4320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100" dirty="0" smtClean="0"/>
              <a:t>CONTENT</a:t>
            </a:r>
            <a:endParaRPr lang="ko-KR" altLang="en-US" sz="1100" dirty="0"/>
          </a:p>
        </p:txBody>
      </p:sp>
      <p:pic>
        <p:nvPicPr>
          <p:cNvPr id="23" name="Picture 2" descr="C:\Users\관리자\Desktop\team\0408\KakaoTalk_20160408_141350676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784" b="-58"/>
          <a:stretch/>
        </p:blipFill>
        <p:spPr bwMode="auto">
          <a:xfrm>
            <a:off x="1286547" y="4930501"/>
            <a:ext cx="3933525" cy="1306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텍스트 개체 틀 4"/>
          <p:cNvSpPr txBox="1">
            <a:spLocks/>
          </p:cNvSpPr>
          <p:nvPr/>
        </p:nvSpPr>
        <p:spPr>
          <a:xfrm>
            <a:off x="5256188" y="5367882"/>
            <a:ext cx="827631" cy="4320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100" dirty="0" smtClean="0"/>
              <a:t>FOOTER</a:t>
            </a:r>
            <a:endParaRPr lang="ko-KR" altLang="en-US" sz="1100" dirty="0"/>
          </a:p>
        </p:txBody>
      </p:sp>
      <p:sp>
        <p:nvSpPr>
          <p:cNvPr id="20" name="직사각형 19"/>
          <p:cNvSpPr/>
          <p:nvPr/>
        </p:nvSpPr>
        <p:spPr>
          <a:xfrm>
            <a:off x="5004048" y="2300596"/>
            <a:ext cx="2593008" cy="24965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" name="Picture 2" descr="C:\Users\관리자\Desktop\team\0408\KakaoTalk_20160408_141350676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3" b="16583"/>
          <a:stretch/>
        </p:blipFill>
        <p:spPr bwMode="auto">
          <a:xfrm>
            <a:off x="5004048" y="2300596"/>
            <a:ext cx="2593008" cy="2496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10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idx="1"/>
          </p:nvPr>
        </p:nvSpPr>
        <p:spPr>
          <a:xfrm>
            <a:off x="6444208" y="6165304"/>
            <a:ext cx="2449929" cy="432048"/>
          </a:xfrm>
        </p:spPr>
        <p:txBody>
          <a:bodyPr>
            <a:noAutofit/>
          </a:bodyPr>
          <a:lstStyle/>
          <a:p>
            <a:pPr algn="r"/>
            <a:r>
              <a:rPr lang="en-US" altLang="ko-KR" sz="1100" dirty="0" smtClean="0"/>
              <a:t>WWW.WEBTOUR.COM/INDEX.ASP</a:t>
            </a:r>
            <a:endParaRPr lang="ko-KR" altLang="en-US" sz="11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ko-KR" sz="2400" dirty="0" smtClean="0"/>
              <a:t>02</a:t>
            </a:r>
            <a:endParaRPr lang="ko-KR" altLang="en-US" sz="2400" dirty="0"/>
          </a:p>
        </p:txBody>
      </p:sp>
      <p:sp>
        <p:nvSpPr>
          <p:cNvPr id="13" name="텍스트 개체 틀 10"/>
          <p:cNvSpPr txBox="1">
            <a:spLocks/>
          </p:cNvSpPr>
          <p:nvPr/>
        </p:nvSpPr>
        <p:spPr>
          <a:xfrm>
            <a:off x="6966332" y="5883998"/>
            <a:ext cx="1889683" cy="353314"/>
          </a:xfrm>
          <a:prstGeom prst="roundRect">
            <a:avLst>
              <a:gd name="adj" fmla="val 50000"/>
            </a:avLst>
          </a:prstGeom>
          <a:ln>
            <a:solidFill>
              <a:srgbClr val="1B16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kern="1200" dirty="0" smtClean="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dirty="0" smtClean="0">
                <a:solidFill>
                  <a:srgbClr val="1B162C"/>
                </a:solidFill>
              </a:rPr>
              <a:t>MAIN PAGE _ MOBILE</a:t>
            </a:r>
            <a:endParaRPr lang="en-US" altLang="ko-KR" sz="1200" dirty="0">
              <a:solidFill>
                <a:srgbClr val="1B162C"/>
              </a:solidFill>
            </a:endParaRPr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214573" y="88435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sz="4000" dirty="0" smtClean="0">
                <a:ln w="6350">
                  <a:noFill/>
                </a:ln>
                <a:latin typeface="+mn-lt"/>
              </a:rPr>
              <a:t>DESIGN</a:t>
            </a:r>
            <a:br>
              <a:rPr lang="en-US" altLang="ko-KR" sz="4000" dirty="0" smtClean="0">
                <a:ln w="6350">
                  <a:noFill/>
                </a:ln>
                <a:latin typeface="+mn-lt"/>
              </a:rPr>
            </a:br>
            <a:r>
              <a:rPr lang="en-US" altLang="ko-KR" sz="1200" dirty="0" smtClean="0">
                <a:ln w="6350">
                  <a:noFill/>
                </a:ln>
                <a:latin typeface="+mn-lt"/>
              </a:rPr>
              <a:t>WEBTOUR SITE RENEWAL PROJECT</a:t>
            </a:r>
            <a:endParaRPr lang="ko-KR" altLang="en-US" sz="1600" dirty="0">
              <a:ln w="6350">
                <a:noFill/>
              </a:ln>
              <a:latin typeface="+mn-lt"/>
            </a:endParaRPr>
          </a:p>
        </p:txBody>
      </p:sp>
      <p:pic>
        <p:nvPicPr>
          <p:cNvPr id="5122" name="Picture 2" descr="C:\Users\관리자\Desktop\team\0408\KakaoTalk_20160408_14135087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789" y="1124743"/>
            <a:ext cx="1448511" cy="5328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1370789" y="1268760"/>
            <a:ext cx="1448511" cy="518457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Picture 2" descr="C:\Users\관리자\Desktop\team\0408\KakaoTalk_20160408_141350874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1" b="94150"/>
          <a:stretch/>
        </p:blipFill>
        <p:spPr bwMode="auto">
          <a:xfrm>
            <a:off x="3419872" y="1239795"/>
            <a:ext cx="3456384" cy="39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3419872" y="1239795"/>
            <a:ext cx="3456384" cy="395330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텍스트 개체 틀 4"/>
          <p:cNvSpPr txBox="1">
            <a:spLocks/>
          </p:cNvSpPr>
          <p:nvPr/>
        </p:nvSpPr>
        <p:spPr>
          <a:xfrm>
            <a:off x="6985697" y="1221436"/>
            <a:ext cx="827631" cy="4320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100" dirty="0" smtClean="0"/>
              <a:t>HEADER</a:t>
            </a:r>
            <a:endParaRPr lang="ko-KR" altLang="en-US" sz="1100" dirty="0"/>
          </a:p>
        </p:txBody>
      </p:sp>
      <p:pic>
        <p:nvPicPr>
          <p:cNvPr id="22" name="Picture 2" descr="C:\Users\관리자\Desktop\team\0408\KakaoTalk_20160408_141350874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4" b="63064"/>
          <a:stretch/>
        </p:blipFill>
        <p:spPr bwMode="auto">
          <a:xfrm>
            <a:off x="3419872" y="1807839"/>
            <a:ext cx="1853817" cy="212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C:\Users\관리자\Desktop\team\0408\KakaoTalk_20160408_141350874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205" b="28089"/>
          <a:stretch/>
        </p:blipFill>
        <p:spPr bwMode="auto">
          <a:xfrm>
            <a:off x="5364088" y="1772816"/>
            <a:ext cx="1853817" cy="229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직사각형 25"/>
          <p:cNvSpPr/>
          <p:nvPr/>
        </p:nvSpPr>
        <p:spPr>
          <a:xfrm>
            <a:off x="3419871" y="1807838"/>
            <a:ext cx="3798033" cy="2197225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텍스트 개체 틀 4"/>
          <p:cNvSpPr txBox="1">
            <a:spLocks/>
          </p:cNvSpPr>
          <p:nvPr/>
        </p:nvSpPr>
        <p:spPr>
          <a:xfrm>
            <a:off x="7392864" y="2654423"/>
            <a:ext cx="1067568" cy="4320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100" dirty="0" smtClean="0"/>
              <a:t>CONTENT</a:t>
            </a:r>
            <a:endParaRPr lang="ko-KR" altLang="en-US" sz="1100" dirty="0"/>
          </a:p>
        </p:txBody>
      </p:sp>
      <p:pic>
        <p:nvPicPr>
          <p:cNvPr id="28" name="Picture 2" descr="C:\Users\관리자\Desktop\team\0408\KakaoTalk_20160408_141350874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140" b="-101"/>
          <a:stretch/>
        </p:blipFill>
        <p:spPr bwMode="auto">
          <a:xfrm>
            <a:off x="3419871" y="4153750"/>
            <a:ext cx="2232249" cy="229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텍스트 개체 틀 4"/>
          <p:cNvSpPr txBox="1">
            <a:spLocks/>
          </p:cNvSpPr>
          <p:nvPr/>
        </p:nvSpPr>
        <p:spPr>
          <a:xfrm>
            <a:off x="5857236" y="5085813"/>
            <a:ext cx="1067568" cy="4320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100" dirty="0" smtClean="0"/>
              <a:t>FOOTER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258391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415290" y="2564904"/>
            <a:ext cx="2313420" cy="1615254"/>
          </a:xfrm>
        </p:spPr>
        <p:txBody>
          <a:bodyPr/>
          <a:lstStyle/>
          <a:p>
            <a:pPr algn="dist"/>
            <a:r>
              <a:rPr lang="en-US" altLang="ko-KR" sz="3600" dirty="0" smtClean="0"/>
              <a:t>The end</a:t>
            </a:r>
            <a:endParaRPr lang="ko-KR" altLang="en-US" sz="3600" dirty="0"/>
          </a:p>
        </p:txBody>
      </p:sp>
      <p:sp>
        <p:nvSpPr>
          <p:cNvPr id="4" name="눈물 방울 3"/>
          <p:cNvSpPr/>
          <p:nvPr/>
        </p:nvSpPr>
        <p:spPr>
          <a:xfrm rot="18900000">
            <a:off x="4494161" y="2608549"/>
            <a:ext cx="155676" cy="155676"/>
          </a:xfrm>
          <a:prstGeom prst="teardrop">
            <a:avLst>
              <a:gd name="adj" fmla="val 98474"/>
            </a:avLst>
          </a:prstGeom>
          <a:gradFill flip="none" rotWithShape="1">
            <a:gsLst>
              <a:gs pos="100000">
                <a:srgbClr val="1B162C"/>
              </a:gs>
              <a:gs pos="0">
                <a:srgbClr val="1B162C">
                  <a:lumMod val="92000"/>
                  <a:lumOff val="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45"/>
          <p:cNvSpPr>
            <a:spLocks noGrp="1"/>
          </p:cNvSpPr>
          <p:nvPr>
            <p:ph type="subTitle" idx="1"/>
          </p:nvPr>
        </p:nvSpPr>
        <p:spPr>
          <a:xfrm>
            <a:off x="3415290" y="3746054"/>
            <a:ext cx="2313420" cy="403026"/>
          </a:xfrm>
          <a:noFill/>
        </p:spPr>
        <p:txBody>
          <a:bodyPr/>
          <a:lstStyle/>
          <a:p>
            <a:pPr marL="0" indent="0" algn="dist">
              <a:buNone/>
            </a:pPr>
            <a:r>
              <a:rPr lang="en-US" altLang="ko-KR" sz="1800" b="1" dirty="0" smtClean="0"/>
              <a:t>Tourist team</a:t>
            </a:r>
            <a:endParaRPr lang="ko-KR" altLang="en-US" sz="1800" b="1" dirty="0"/>
          </a:p>
        </p:txBody>
      </p:sp>
      <p:sp>
        <p:nvSpPr>
          <p:cNvPr id="5" name="부제목 45"/>
          <p:cNvSpPr txBox="1">
            <a:spLocks/>
          </p:cNvSpPr>
          <p:nvPr/>
        </p:nvSpPr>
        <p:spPr>
          <a:xfrm>
            <a:off x="4203437" y="4149080"/>
            <a:ext cx="737126" cy="25024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600" kern="1200" dirty="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rgbClr val="1B162C"/>
                </a:solidFill>
                <a:latin typeface="Gobold High Thin" panose="02000500000000000000" pitchFamily="2" charset="0"/>
                <a:ea typeface="+mj-ea"/>
                <a:cs typeface="+mj-cs"/>
              </a:defRPr>
            </a:lvl1pPr>
            <a:lvl2pPr marL="4572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200" b="1" dirty="0" err="1" smtClean="0"/>
              <a:t>여행가조</a:t>
            </a:r>
            <a:endParaRPr lang="en-US" altLang="ko-KR" sz="1200" b="1" dirty="0"/>
          </a:p>
        </p:txBody>
      </p:sp>
    </p:spTree>
    <p:extLst>
      <p:ext uri="{BB962C8B-B14F-4D97-AF65-F5344CB8AC3E}">
        <p14:creationId xmlns:p14="http://schemas.microsoft.com/office/powerpoint/2010/main" val="82641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5">
      <a:majorFont>
        <a:latin typeface="Gobold"/>
        <a:ea typeface="KoPub돋움체 Bold"/>
        <a:cs typeface=""/>
      </a:majorFont>
      <a:minorFont>
        <a:latin typeface="Gobold"/>
        <a:ea typeface="KoPub돋움체 Medium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430</TotalTime>
  <Words>83</Words>
  <Application>Microsoft Office PowerPoint</Application>
  <PresentationFormat>화면 슬라이드 쇼(4:3)</PresentationFormat>
  <Paragraphs>55</Paragraphs>
  <Slides>9</Slides>
  <Notes>8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Webtour renewal project</vt:lpstr>
      <vt:lpstr>INDEX</vt:lpstr>
      <vt:lpstr>MOCK UP WEBTOUR SITE RENEWAL PROJECT</vt:lpstr>
      <vt:lpstr>MOCK UP WEBTOUR SITE RENEWAL PROJECT</vt:lpstr>
      <vt:lpstr>MOCK UP WEBTOUR SITE RENEWAL PROJECT</vt:lpstr>
      <vt:lpstr>DESIGN WEBTOUR SITE RENEWAL PROJECT</vt:lpstr>
      <vt:lpstr>DESIGN WEBTOUR SITE RENEWAL PROJECT</vt:lpstr>
      <vt:lpstr>DESIGN WEBTOUR SITE RENEWAL PROJECT</vt:lpstr>
      <vt:lpstr>The 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Adstore.Tistory.com</dc:creator>
  <cp:lastModifiedBy>Windows 사용자</cp:lastModifiedBy>
  <cp:revision>54</cp:revision>
  <dcterms:created xsi:type="dcterms:W3CDTF">2015-06-17T23:58:04Z</dcterms:created>
  <dcterms:modified xsi:type="dcterms:W3CDTF">2016-04-08T05:58:49Z</dcterms:modified>
</cp:coreProperties>
</file>

<file path=docProps/thumbnail.jpeg>
</file>